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7" r:id="rId2"/>
    <p:sldId id="314" r:id="rId3"/>
    <p:sldId id="309" r:id="rId4"/>
    <p:sldId id="313" r:id="rId5"/>
    <p:sldId id="304" r:id="rId6"/>
    <p:sldId id="305" r:id="rId7"/>
    <p:sldId id="308" r:id="rId8"/>
    <p:sldId id="307" r:id="rId9"/>
    <p:sldId id="303" r:id="rId10"/>
    <p:sldId id="311" r:id="rId11"/>
    <p:sldId id="310" r:id="rId12"/>
    <p:sldId id="266" r:id="rId13"/>
    <p:sldId id="272" r:id="rId14"/>
    <p:sldId id="273" r:id="rId15"/>
    <p:sldId id="282" r:id="rId16"/>
    <p:sldId id="286" r:id="rId17"/>
    <p:sldId id="289" r:id="rId18"/>
    <p:sldId id="293" r:id="rId19"/>
    <p:sldId id="298" r:id="rId20"/>
    <p:sldId id="300" r:id="rId21"/>
    <p:sldId id="301" r:id="rId2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A42B9-6032-4F8B-BE55-EAACFC3EF0C7}" v="21" dt="2023-03-14T10:21:20.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3810" autoAdjust="0"/>
  </p:normalViewPr>
  <p:slideViewPr>
    <p:cSldViewPr snapToGrid="0" showGuides="1">
      <p:cViewPr varScale="1">
        <p:scale>
          <a:sx n="96" d="100"/>
          <a:sy n="96" d="100"/>
        </p:scale>
        <p:origin x="612" y="56"/>
      </p:cViewPr>
      <p:guideLst>
        <p:guide orient="horz" pos="2160"/>
        <p:guide pos="3840"/>
      </p:guideLst>
    </p:cSldViewPr>
  </p:slideViewPr>
  <p:outlineViewPr>
    <p:cViewPr>
      <p:scale>
        <a:sx n="33" d="100"/>
        <a:sy n="33" d="100"/>
      </p:scale>
      <p:origin x="0" y="-1249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78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862" b="0" i="0" u="none" strike="noStrike" kern="1200" spc="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1-4D21-A6E0-75AB23CDD3BD}"/>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1-4D21-A6E0-75AB23CDD3BD}"/>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1-4D21-A6E0-75AB23CDD3BD}"/>
            </c:ext>
          </c:extLst>
        </c:ser>
        <c:dLbls>
          <c:showLegendKey val="0"/>
          <c:showVal val="0"/>
          <c:showCatName val="0"/>
          <c:showSerName val="0"/>
          <c:showPercent val="0"/>
          <c:showBubbleSize val="0"/>
        </c:dLbls>
        <c:gapWidth val="219"/>
        <c:overlap val="-27"/>
        <c:axId val="789432768"/>
        <c:axId val="1101095584"/>
      </c:barChart>
      <c:catAx>
        <c:axId val="78943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crossAx val="1101095584"/>
        <c:crosses val="autoZero"/>
        <c:auto val="1"/>
        <c:lblAlgn val="ctr"/>
        <c:lblOffset val="100"/>
        <c:noMultiLvlLbl val="0"/>
      </c:catAx>
      <c:valAx>
        <c:axId val="110109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crossAx val="789432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zh-CN" baseline="0" noProof="1" dirty="0">
          <a:latin typeface="Microsoft YaHei UI" panose="020B0503020204020204" pitchFamily="34" charset="-122"/>
          <a:ea typeface="Microsoft YaHei UI"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15F5E7-67B5-44FC-B462-9878AFF2025B}" type="doc">
      <dgm:prSet loTypeId="urn:microsoft.com/office/officeart/2005/8/layout/hList6" loCatId="list" qsTypeId="urn:microsoft.com/office/officeart/2005/8/quickstyle/simple3" qsCatId="simple" csTypeId="urn:microsoft.com/office/officeart/2005/8/colors/accent4_1" csCatId="accent4" phldr="1"/>
      <dgm:spPr/>
      <dgm:t>
        <a:bodyPr/>
        <a:lstStyle/>
        <a:p>
          <a:endParaRPr lang="zh-CN" altLang="en-US"/>
        </a:p>
      </dgm:t>
    </dgm:pt>
    <dgm:pt modelId="{9A8AD113-869C-4826-B429-C88FF7F80DC4}">
      <dgm:prSet phldrT="[文本]" custT="1"/>
      <dgm:spPr/>
      <dgm:t>
        <a:bodyPr/>
        <a:lstStyle/>
        <a:p>
          <a:r>
            <a:rPr lang="zh-CN" altLang="en-US" sz="2800" dirty="0"/>
            <a:t>基本信息</a:t>
          </a:r>
        </a:p>
      </dgm:t>
    </dgm:pt>
    <dgm:pt modelId="{D0C39295-57C7-4536-801A-F44634AE4651}" type="parTrans" cxnId="{6D1B48EB-4116-401F-B6E6-A52B4CD413B7}">
      <dgm:prSet/>
      <dgm:spPr/>
      <dgm:t>
        <a:bodyPr/>
        <a:lstStyle/>
        <a:p>
          <a:endParaRPr lang="zh-CN" altLang="en-US"/>
        </a:p>
      </dgm:t>
    </dgm:pt>
    <dgm:pt modelId="{4D381D5A-3272-432F-97AD-094BE8F5972C}" type="sibTrans" cxnId="{6D1B48EB-4116-401F-B6E6-A52B4CD413B7}">
      <dgm:prSet/>
      <dgm:spPr/>
      <dgm:t>
        <a:bodyPr/>
        <a:lstStyle/>
        <a:p>
          <a:endParaRPr lang="zh-CN" altLang="en-US"/>
        </a:p>
      </dgm:t>
    </dgm:pt>
    <dgm:pt modelId="{F462F21E-629A-43A7-B99C-100DC43E762F}">
      <dgm:prSet phldrT="[文本]"/>
      <dgm:spPr/>
      <dgm:t>
        <a:bodyPr/>
        <a:lstStyle/>
        <a:p>
          <a:r>
            <a:rPr lang="zh-CN" altLang="en-US" sz="2800" dirty="0"/>
            <a:t>简介</a:t>
          </a:r>
        </a:p>
      </dgm:t>
    </dgm:pt>
    <dgm:pt modelId="{49A27B34-E524-4C34-842C-9469743F2014}" type="parTrans" cxnId="{6217293C-17EF-4128-B927-96D50E4C5329}">
      <dgm:prSet/>
      <dgm:spPr/>
      <dgm:t>
        <a:bodyPr/>
        <a:lstStyle/>
        <a:p>
          <a:endParaRPr lang="zh-CN" altLang="en-US"/>
        </a:p>
      </dgm:t>
    </dgm:pt>
    <dgm:pt modelId="{16CA8B44-9583-4B77-BFF2-1492A64C63C4}" type="sibTrans" cxnId="{6217293C-17EF-4128-B927-96D50E4C5329}">
      <dgm:prSet/>
      <dgm:spPr/>
      <dgm:t>
        <a:bodyPr/>
        <a:lstStyle/>
        <a:p>
          <a:endParaRPr lang="zh-CN" altLang="en-US"/>
        </a:p>
      </dgm:t>
    </dgm:pt>
    <dgm:pt modelId="{1164EE5F-9EDF-4E26-A9C6-4A00FA7ABBC8}">
      <dgm:prSet phldrT="[文本]"/>
      <dgm:spPr/>
      <dgm:t>
        <a:bodyPr/>
        <a:lstStyle/>
        <a:p>
          <a:r>
            <a:rPr lang="zh-CN" altLang="en-US" sz="2800" dirty="0"/>
            <a:t>分工</a:t>
          </a:r>
        </a:p>
      </dgm:t>
    </dgm:pt>
    <dgm:pt modelId="{985B10A2-7803-4ADD-8A02-82197F9DCC5A}" type="parTrans" cxnId="{758133B9-929C-47F4-BB32-E0961974B2DB}">
      <dgm:prSet/>
      <dgm:spPr/>
      <dgm:t>
        <a:bodyPr/>
        <a:lstStyle/>
        <a:p>
          <a:endParaRPr lang="zh-CN" altLang="en-US"/>
        </a:p>
      </dgm:t>
    </dgm:pt>
    <dgm:pt modelId="{D8DC9809-2382-4CD6-ADE4-03BA0803CBF8}" type="sibTrans" cxnId="{758133B9-929C-47F4-BB32-E0961974B2DB}">
      <dgm:prSet/>
      <dgm:spPr/>
      <dgm:t>
        <a:bodyPr/>
        <a:lstStyle/>
        <a:p>
          <a:endParaRPr lang="zh-CN" altLang="en-US"/>
        </a:p>
      </dgm:t>
    </dgm:pt>
    <dgm:pt modelId="{79132BC7-5F5B-46C5-92B5-75EFAB7F5AEE}">
      <dgm:prSet phldrT="[文本]" custT="1"/>
      <dgm:spPr/>
      <dgm:t>
        <a:bodyPr/>
        <a:lstStyle/>
        <a:p>
          <a:r>
            <a:rPr lang="zh-CN" altLang="en-US" sz="2800" dirty="0"/>
            <a:t>项目相关</a:t>
          </a:r>
        </a:p>
      </dgm:t>
    </dgm:pt>
    <dgm:pt modelId="{846B28DD-71C0-403D-91BD-C06DD910E8A6}" type="parTrans" cxnId="{D79945FB-2C2C-4B78-A44F-3DFADB76A4D9}">
      <dgm:prSet/>
      <dgm:spPr/>
      <dgm:t>
        <a:bodyPr/>
        <a:lstStyle/>
        <a:p>
          <a:endParaRPr lang="zh-CN" altLang="en-US"/>
        </a:p>
      </dgm:t>
    </dgm:pt>
    <dgm:pt modelId="{74D3942D-0116-4D13-90CB-7AE6776C21B3}" type="sibTrans" cxnId="{D79945FB-2C2C-4B78-A44F-3DFADB76A4D9}">
      <dgm:prSet/>
      <dgm:spPr/>
      <dgm:t>
        <a:bodyPr/>
        <a:lstStyle/>
        <a:p>
          <a:endParaRPr lang="zh-CN" altLang="en-US"/>
        </a:p>
      </dgm:t>
    </dgm:pt>
    <dgm:pt modelId="{1A54CC79-68F2-4500-B466-D48BBFC8E7CE}">
      <dgm:prSet phldrT="[文本]"/>
      <dgm:spPr/>
      <dgm:t>
        <a:bodyPr/>
        <a:lstStyle/>
        <a:p>
          <a:r>
            <a:rPr lang="zh-CN" altLang="en-US" sz="2800" dirty="0"/>
            <a:t>流程</a:t>
          </a:r>
        </a:p>
      </dgm:t>
    </dgm:pt>
    <dgm:pt modelId="{9710669A-FBDA-4BCE-85D6-31637895F7E5}" type="parTrans" cxnId="{504E9FE3-3F40-453E-BC54-70C2FAB505AD}">
      <dgm:prSet/>
      <dgm:spPr/>
      <dgm:t>
        <a:bodyPr/>
        <a:lstStyle/>
        <a:p>
          <a:endParaRPr lang="zh-CN" altLang="en-US"/>
        </a:p>
      </dgm:t>
    </dgm:pt>
    <dgm:pt modelId="{89CEC603-C209-4CD5-A6FB-CBE1357491DF}" type="sibTrans" cxnId="{504E9FE3-3F40-453E-BC54-70C2FAB505AD}">
      <dgm:prSet/>
      <dgm:spPr/>
      <dgm:t>
        <a:bodyPr/>
        <a:lstStyle/>
        <a:p>
          <a:endParaRPr lang="zh-CN" altLang="en-US"/>
        </a:p>
      </dgm:t>
    </dgm:pt>
    <dgm:pt modelId="{2145A247-9BC1-4E90-AAAA-90DBAA91DCB9}">
      <dgm:prSet phldrT="[文本]"/>
      <dgm:spPr/>
      <dgm:t>
        <a:bodyPr/>
        <a:lstStyle/>
        <a:p>
          <a:r>
            <a:rPr lang="zh-CN" altLang="en-US" sz="2800" dirty="0"/>
            <a:t>架构</a:t>
          </a:r>
        </a:p>
      </dgm:t>
    </dgm:pt>
    <dgm:pt modelId="{54B02BF8-C482-48C4-809F-59A42848EA70}" type="parTrans" cxnId="{B0FBDACF-3D72-4D9F-BA91-55746FE7210F}">
      <dgm:prSet/>
      <dgm:spPr/>
      <dgm:t>
        <a:bodyPr/>
        <a:lstStyle/>
        <a:p>
          <a:endParaRPr lang="zh-CN" altLang="en-US"/>
        </a:p>
      </dgm:t>
    </dgm:pt>
    <dgm:pt modelId="{F0CD68A7-4437-4AAB-9268-4CA64FA4CE13}" type="sibTrans" cxnId="{B0FBDACF-3D72-4D9F-BA91-55746FE7210F}">
      <dgm:prSet/>
      <dgm:spPr/>
      <dgm:t>
        <a:bodyPr/>
        <a:lstStyle/>
        <a:p>
          <a:endParaRPr lang="zh-CN" altLang="en-US"/>
        </a:p>
      </dgm:t>
    </dgm:pt>
    <dgm:pt modelId="{8C99D24E-AC34-4574-A58E-E74CCD5D54D7}">
      <dgm:prSet phldrT="[文本]" custT="1"/>
      <dgm:spPr/>
      <dgm:t>
        <a:bodyPr/>
        <a:lstStyle/>
        <a:p>
          <a:r>
            <a:rPr lang="zh-CN" altLang="en-US" sz="2800" dirty="0"/>
            <a:t>成果展示</a:t>
          </a:r>
        </a:p>
      </dgm:t>
    </dgm:pt>
    <dgm:pt modelId="{6424BDC3-7431-489B-AB47-A19C2DBDB0BA}" type="parTrans" cxnId="{24DF79CC-46DB-42CE-8738-E54C8C988901}">
      <dgm:prSet/>
      <dgm:spPr/>
      <dgm:t>
        <a:bodyPr/>
        <a:lstStyle/>
        <a:p>
          <a:endParaRPr lang="zh-CN" altLang="en-US"/>
        </a:p>
      </dgm:t>
    </dgm:pt>
    <dgm:pt modelId="{B06CD1A7-512F-48B2-B62F-251BB94D79C8}" type="sibTrans" cxnId="{24DF79CC-46DB-42CE-8738-E54C8C988901}">
      <dgm:prSet/>
      <dgm:spPr/>
      <dgm:t>
        <a:bodyPr/>
        <a:lstStyle/>
        <a:p>
          <a:endParaRPr lang="zh-CN" altLang="en-US"/>
        </a:p>
      </dgm:t>
    </dgm:pt>
    <dgm:pt modelId="{AFAA1814-ED01-4D18-A6E7-C90383C3156B}">
      <dgm:prSet phldrT="[文本]"/>
      <dgm:spPr/>
      <dgm:t>
        <a:bodyPr/>
        <a:lstStyle/>
        <a:p>
          <a:r>
            <a:rPr lang="zh-CN" altLang="en-US" sz="2800" dirty="0"/>
            <a:t>图示</a:t>
          </a:r>
        </a:p>
      </dgm:t>
    </dgm:pt>
    <dgm:pt modelId="{64B3A2BB-74FD-4BBA-B7F3-653DC80DA993}" type="parTrans" cxnId="{33CF3499-6AED-4313-A87E-FA29BF446209}">
      <dgm:prSet/>
      <dgm:spPr/>
      <dgm:t>
        <a:bodyPr/>
        <a:lstStyle/>
        <a:p>
          <a:endParaRPr lang="zh-CN" altLang="en-US"/>
        </a:p>
      </dgm:t>
    </dgm:pt>
    <dgm:pt modelId="{401DD848-8CCB-46DD-B98F-F893D3FB1C5F}" type="sibTrans" cxnId="{33CF3499-6AED-4313-A87E-FA29BF446209}">
      <dgm:prSet/>
      <dgm:spPr/>
      <dgm:t>
        <a:bodyPr/>
        <a:lstStyle/>
        <a:p>
          <a:endParaRPr lang="zh-CN" altLang="en-US"/>
        </a:p>
      </dgm:t>
    </dgm:pt>
    <dgm:pt modelId="{3999BA29-66F2-45E7-8E83-1F66E653CC53}">
      <dgm:prSet phldrT="[文本]"/>
      <dgm:spPr/>
      <dgm:t>
        <a:bodyPr/>
        <a:lstStyle/>
        <a:p>
          <a:r>
            <a:rPr lang="zh-CN" altLang="en-US" sz="2800" dirty="0"/>
            <a:t>特点</a:t>
          </a:r>
          <a:r>
            <a:rPr lang="en-US" altLang="zh-CN" sz="2800" dirty="0"/>
            <a:t>\</a:t>
          </a:r>
          <a:r>
            <a:rPr lang="zh-CN" altLang="en-US" sz="2800" dirty="0"/>
            <a:t>优势</a:t>
          </a:r>
          <a:r>
            <a:rPr lang="en-US" altLang="zh-CN" sz="2800" dirty="0"/>
            <a:t>\</a:t>
          </a:r>
          <a:r>
            <a:rPr lang="zh-CN" altLang="en-US" sz="2800" dirty="0"/>
            <a:t>价值</a:t>
          </a:r>
        </a:p>
      </dgm:t>
    </dgm:pt>
    <dgm:pt modelId="{993A5E0A-E30E-4D8F-B940-6D26B34EFA2D}" type="parTrans" cxnId="{8221F5DA-B0E5-4921-AF4B-4F1158AF4B17}">
      <dgm:prSet/>
      <dgm:spPr/>
      <dgm:t>
        <a:bodyPr/>
        <a:lstStyle/>
        <a:p>
          <a:endParaRPr lang="zh-CN" altLang="en-US"/>
        </a:p>
      </dgm:t>
    </dgm:pt>
    <dgm:pt modelId="{60C49A30-EA8C-4CC0-80EE-97C90AE6CBD3}" type="sibTrans" cxnId="{8221F5DA-B0E5-4921-AF4B-4F1158AF4B17}">
      <dgm:prSet/>
      <dgm:spPr/>
      <dgm:t>
        <a:bodyPr/>
        <a:lstStyle/>
        <a:p>
          <a:endParaRPr lang="zh-CN" altLang="en-US"/>
        </a:p>
      </dgm:t>
    </dgm:pt>
    <dgm:pt modelId="{4C4A9061-7CCE-480B-A23D-FE9547439F42}">
      <dgm:prSet phldrT="[文本]"/>
      <dgm:spPr/>
      <dgm:t>
        <a:bodyPr/>
        <a:lstStyle/>
        <a:p>
          <a:endParaRPr lang="zh-CN" altLang="en-US" sz="2800" dirty="0"/>
        </a:p>
      </dgm:t>
    </dgm:pt>
    <dgm:pt modelId="{16A27C8C-87C6-4354-BA7C-D60801C72947}" type="parTrans" cxnId="{2195797A-B9E3-4F2A-B422-DE91C4C3B493}">
      <dgm:prSet/>
      <dgm:spPr/>
      <dgm:t>
        <a:bodyPr/>
        <a:lstStyle/>
        <a:p>
          <a:endParaRPr lang="zh-CN" altLang="en-US"/>
        </a:p>
      </dgm:t>
    </dgm:pt>
    <dgm:pt modelId="{EDC0FE96-C16A-4BEC-A303-1029F0E3DB23}" type="sibTrans" cxnId="{2195797A-B9E3-4F2A-B422-DE91C4C3B493}">
      <dgm:prSet/>
      <dgm:spPr/>
      <dgm:t>
        <a:bodyPr/>
        <a:lstStyle/>
        <a:p>
          <a:endParaRPr lang="zh-CN" altLang="en-US"/>
        </a:p>
      </dgm:t>
    </dgm:pt>
    <dgm:pt modelId="{A960912C-59A2-4948-ABC8-D4BF03874EEA}">
      <dgm:prSet phldrT="[文本]"/>
      <dgm:spPr/>
      <dgm:t>
        <a:bodyPr/>
        <a:lstStyle/>
        <a:p>
          <a:r>
            <a:rPr lang="zh-CN" altLang="en-US" sz="2800" dirty="0"/>
            <a:t>使用</a:t>
          </a:r>
        </a:p>
      </dgm:t>
    </dgm:pt>
    <dgm:pt modelId="{3859B4D7-72FE-47FD-BD66-B914AC48226D}" type="parTrans" cxnId="{582C5F69-1A5A-414E-B8E0-7F8DC9ADEE39}">
      <dgm:prSet/>
      <dgm:spPr/>
      <dgm:t>
        <a:bodyPr/>
        <a:lstStyle/>
        <a:p>
          <a:endParaRPr lang="zh-CN" altLang="en-US"/>
        </a:p>
      </dgm:t>
    </dgm:pt>
    <dgm:pt modelId="{C92D677E-5D0E-4EB2-B1A6-9BD0FE9BF853}" type="sibTrans" cxnId="{582C5F69-1A5A-414E-B8E0-7F8DC9ADEE39}">
      <dgm:prSet/>
      <dgm:spPr/>
      <dgm:t>
        <a:bodyPr/>
        <a:lstStyle/>
        <a:p>
          <a:endParaRPr lang="zh-CN" altLang="en-US"/>
        </a:p>
      </dgm:t>
    </dgm:pt>
    <dgm:pt modelId="{022D8658-C14F-4870-942F-02716D278372}" type="pres">
      <dgm:prSet presAssocID="{3315F5E7-67B5-44FC-B462-9878AFF2025B}" presName="Name0" presStyleCnt="0">
        <dgm:presLayoutVars>
          <dgm:dir/>
          <dgm:resizeHandles val="exact"/>
        </dgm:presLayoutVars>
      </dgm:prSet>
      <dgm:spPr/>
    </dgm:pt>
    <dgm:pt modelId="{9734E305-00D5-4F22-B587-ED46F6435331}" type="pres">
      <dgm:prSet presAssocID="{9A8AD113-869C-4826-B429-C88FF7F80DC4}" presName="node" presStyleLbl="node1" presStyleIdx="0" presStyleCnt="3" custLinFactNeighborX="-48074" custLinFactNeighborY="-1360">
        <dgm:presLayoutVars>
          <dgm:bulletEnabled val="1"/>
        </dgm:presLayoutVars>
      </dgm:prSet>
      <dgm:spPr/>
    </dgm:pt>
    <dgm:pt modelId="{F189E051-54E7-4BE9-A610-3B9C7A1E9348}" type="pres">
      <dgm:prSet presAssocID="{4D381D5A-3272-432F-97AD-094BE8F5972C}" presName="sibTrans" presStyleCnt="0"/>
      <dgm:spPr/>
    </dgm:pt>
    <dgm:pt modelId="{F2D6D2DF-8ED5-4901-9968-38C94E330189}" type="pres">
      <dgm:prSet presAssocID="{79132BC7-5F5B-46C5-92B5-75EFAB7F5AEE}" presName="node" presStyleLbl="node1" presStyleIdx="1" presStyleCnt="3" custLinFactNeighborX="13739">
        <dgm:presLayoutVars>
          <dgm:bulletEnabled val="1"/>
        </dgm:presLayoutVars>
      </dgm:prSet>
      <dgm:spPr/>
    </dgm:pt>
    <dgm:pt modelId="{E1AB7F7F-87F4-4F84-8917-476123BC822C}" type="pres">
      <dgm:prSet presAssocID="{74D3942D-0116-4D13-90CB-7AE6776C21B3}" presName="sibTrans" presStyleCnt="0"/>
      <dgm:spPr/>
    </dgm:pt>
    <dgm:pt modelId="{AD532D3F-5231-4161-9F50-04F1F224F75D}" type="pres">
      <dgm:prSet presAssocID="{8C99D24E-AC34-4574-A58E-E74CCD5D54D7}" presName="node" presStyleLbl="node1" presStyleIdx="2" presStyleCnt="3">
        <dgm:presLayoutVars>
          <dgm:bulletEnabled val="1"/>
        </dgm:presLayoutVars>
      </dgm:prSet>
      <dgm:spPr/>
    </dgm:pt>
  </dgm:ptLst>
  <dgm:cxnLst>
    <dgm:cxn modelId="{8CC3A125-7A62-46C5-8EE3-B92ADBF3B53E}" type="presOf" srcId="{AFAA1814-ED01-4D18-A6E7-C90383C3156B}" destId="{AD532D3F-5231-4161-9F50-04F1F224F75D}" srcOrd="0" destOrd="1" presId="urn:microsoft.com/office/officeart/2005/8/layout/hList6"/>
    <dgm:cxn modelId="{C0BFD932-6129-4034-9AD8-9EBFC77D7B06}" type="presOf" srcId="{9A8AD113-869C-4826-B429-C88FF7F80DC4}" destId="{9734E305-00D5-4F22-B587-ED46F6435331}" srcOrd="0" destOrd="0" presId="urn:microsoft.com/office/officeart/2005/8/layout/hList6"/>
    <dgm:cxn modelId="{3E72E937-88CD-4339-961B-0113FBDC8403}" type="presOf" srcId="{2145A247-9BC1-4E90-AAAA-90DBAA91DCB9}" destId="{F2D6D2DF-8ED5-4901-9968-38C94E330189}" srcOrd="0" destOrd="2" presId="urn:microsoft.com/office/officeart/2005/8/layout/hList6"/>
    <dgm:cxn modelId="{6217293C-17EF-4128-B927-96D50E4C5329}" srcId="{9A8AD113-869C-4826-B429-C88FF7F80DC4}" destId="{F462F21E-629A-43A7-B99C-100DC43E762F}" srcOrd="0" destOrd="0" parTransId="{49A27B34-E524-4C34-842C-9469743F2014}" sibTransId="{16CA8B44-9583-4B77-BFF2-1492A64C63C4}"/>
    <dgm:cxn modelId="{582C5F69-1A5A-414E-B8E0-7F8DC9ADEE39}" srcId="{79132BC7-5F5B-46C5-92B5-75EFAB7F5AEE}" destId="{A960912C-59A2-4948-ABC8-D4BF03874EEA}" srcOrd="2" destOrd="0" parTransId="{3859B4D7-72FE-47FD-BD66-B914AC48226D}" sibTransId="{C92D677E-5D0E-4EB2-B1A6-9BD0FE9BF853}"/>
    <dgm:cxn modelId="{2195797A-B9E3-4F2A-B422-DE91C4C3B493}" srcId="{79132BC7-5F5B-46C5-92B5-75EFAB7F5AEE}" destId="{4C4A9061-7CCE-480B-A23D-FE9547439F42}" srcOrd="3" destOrd="0" parTransId="{16A27C8C-87C6-4354-BA7C-D60801C72947}" sibTransId="{EDC0FE96-C16A-4BEC-A303-1029F0E3DB23}"/>
    <dgm:cxn modelId="{3E646584-66D5-4D7D-BBCA-2D705C9292EA}" type="presOf" srcId="{4C4A9061-7CCE-480B-A23D-FE9547439F42}" destId="{F2D6D2DF-8ED5-4901-9968-38C94E330189}" srcOrd="0" destOrd="4" presId="urn:microsoft.com/office/officeart/2005/8/layout/hList6"/>
    <dgm:cxn modelId="{2C850C95-9EB4-474F-995C-A4B19269FC82}" type="presOf" srcId="{F462F21E-629A-43A7-B99C-100DC43E762F}" destId="{9734E305-00D5-4F22-B587-ED46F6435331}" srcOrd="0" destOrd="1" presId="urn:microsoft.com/office/officeart/2005/8/layout/hList6"/>
    <dgm:cxn modelId="{33CF3499-6AED-4313-A87E-FA29BF446209}" srcId="{8C99D24E-AC34-4574-A58E-E74CCD5D54D7}" destId="{AFAA1814-ED01-4D18-A6E7-C90383C3156B}" srcOrd="0" destOrd="0" parTransId="{64B3A2BB-74FD-4BBA-B7F3-653DC80DA993}" sibTransId="{401DD848-8CCB-46DD-B98F-F893D3FB1C5F}"/>
    <dgm:cxn modelId="{E9D29599-CDEA-47EB-93E2-BF5A89547B98}" type="presOf" srcId="{8C99D24E-AC34-4574-A58E-E74CCD5D54D7}" destId="{AD532D3F-5231-4161-9F50-04F1F224F75D}" srcOrd="0" destOrd="0" presId="urn:microsoft.com/office/officeart/2005/8/layout/hList6"/>
    <dgm:cxn modelId="{0BAC45A0-0EC4-4F2D-8B24-8C8DC5E6A935}" type="presOf" srcId="{3999BA29-66F2-45E7-8E83-1F66E653CC53}" destId="{9734E305-00D5-4F22-B587-ED46F6435331}" srcOrd="0" destOrd="3" presId="urn:microsoft.com/office/officeart/2005/8/layout/hList6"/>
    <dgm:cxn modelId="{1F9603AE-0E4D-467F-B1AF-4699DCB36B1A}" type="presOf" srcId="{1A54CC79-68F2-4500-B466-D48BBFC8E7CE}" destId="{F2D6D2DF-8ED5-4901-9968-38C94E330189}" srcOrd="0" destOrd="1" presId="urn:microsoft.com/office/officeart/2005/8/layout/hList6"/>
    <dgm:cxn modelId="{6ACB68B2-38D3-41B9-AFBB-684A54364D8F}" type="presOf" srcId="{3315F5E7-67B5-44FC-B462-9878AFF2025B}" destId="{022D8658-C14F-4870-942F-02716D278372}" srcOrd="0" destOrd="0" presId="urn:microsoft.com/office/officeart/2005/8/layout/hList6"/>
    <dgm:cxn modelId="{758133B9-929C-47F4-BB32-E0961974B2DB}" srcId="{9A8AD113-869C-4826-B429-C88FF7F80DC4}" destId="{1164EE5F-9EDF-4E26-A9C6-4A00FA7ABBC8}" srcOrd="1" destOrd="0" parTransId="{985B10A2-7803-4ADD-8A02-82197F9DCC5A}" sibTransId="{D8DC9809-2382-4CD6-ADE4-03BA0803CBF8}"/>
    <dgm:cxn modelId="{718E5FC2-6C62-43D2-944D-2E1392F8E31C}" type="presOf" srcId="{79132BC7-5F5B-46C5-92B5-75EFAB7F5AEE}" destId="{F2D6D2DF-8ED5-4901-9968-38C94E330189}" srcOrd="0" destOrd="0" presId="urn:microsoft.com/office/officeart/2005/8/layout/hList6"/>
    <dgm:cxn modelId="{24DF79CC-46DB-42CE-8738-E54C8C988901}" srcId="{3315F5E7-67B5-44FC-B462-9878AFF2025B}" destId="{8C99D24E-AC34-4574-A58E-E74CCD5D54D7}" srcOrd="2" destOrd="0" parTransId="{6424BDC3-7431-489B-AB47-A19C2DBDB0BA}" sibTransId="{B06CD1A7-512F-48B2-B62F-251BB94D79C8}"/>
    <dgm:cxn modelId="{B0FBDACF-3D72-4D9F-BA91-55746FE7210F}" srcId="{79132BC7-5F5B-46C5-92B5-75EFAB7F5AEE}" destId="{2145A247-9BC1-4E90-AAAA-90DBAA91DCB9}" srcOrd="1" destOrd="0" parTransId="{54B02BF8-C482-48C4-809F-59A42848EA70}" sibTransId="{F0CD68A7-4437-4AAB-9268-4CA64FA4CE13}"/>
    <dgm:cxn modelId="{8221F5DA-B0E5-4921-AF4B-4F1158AF4B17}" srcId="{9A8AD113-869C-4826-B429-C88FF7F80DC4}" destId="{3999BA29-66F2-45E7-8E83-1F66E653CC53}" srcOrd="2" destOrd="0" parTransId="{993A5E0A-E30E-4D8F-B940-6D26B34EFA2D}" sibTransId="{60C49A30-EA8C-4CC0-80EE-97C90AE6CBD3}"/>
    <dgm:cxn modelId="{504E9FE3-3F40-453E-BC54-70C2FAB505AD}" srcId="{79132BC7-5F5B-46C5-92B5-75EFAB7F5AEE}" destId="{1A54CC79-68F2-4500-B466-D48BBFC8E7CE}" srcOrd="0" destOrd="0" parTransId="{9710669A-FBDA-4BCE-85D6-31637895F7E5}" sibTransId="{89CEC603-C209-4CD5-A6FB-CBE1357491DF}"/>
    <dgm:cxn modelId="{6D1B48EB-4116-401F-B6E6-A52B4CD413B7}" srcId="{3315F5E7-67B5-44FC-B462-9878AFF2025B}" destId="{9A8AD113-869C-4826-B429-C88FF7F80DC4}" srcOrd="0" destOrd="0" parTransId="{D0C39295-57C7-4536-801A-F44634AE4651}" sibTransId="{4D381D5A-3272-432F-97AD-094BE8F5972C}"/>
    <dgm:cxn modelId="{202E13F0-604B-438A-AC0B-99FBDCE83FCB}" type="presOf" srcId="{A960912C-59A2-4948-ABC8-D4BF03874EEA}" destId="{F2D6D2DF-8ED5-4901-9968-38C94E330189}" srcOrd="0" destOrd="3" presId="urn:microsoft.com/office/officeart/2005/8/layout/hList6"/>
    <dgm:cxn modelId="{D79945FB-2C2C-4B78-A44F-3DFADB76A4D9}" srcId="{3315F5E7-67B5-44FC-B462-9878AFF2025B}" destId="{79132BC7-5F5B-46C5-92B5-75EFAB7F5AEE}" srcOrd="1" destOrd="0" parTransId="{846B28DD-71C0-403D-91BD-C06DD910E8A6}" sibTransId="{74D3942D-0116-4D13-90CB-7AE6776C21B3}"/>
    <dgm:cxn modelId="{F11C62FC-22D5-4E8B-A1E0-EE686DD5A9DF}" type="presOf" srcId="{1164EE5F-9EDF-4E26-A9C6-4A00FA7ABBC8}" destId="{9734E305-00D5-4F22-B587-ED46F6435331}" srcOrd="0" destOrd="2" presId="urn:microsoft.com/office/officeart/2005/8/layout/hList6"/>
    <dgm:cxn modelId="{68F75929-9FA7-4FA9-909A-D8BE749D1023}" type="presParOf" srcId="{022D8658-C14F-4870-942F-02716D278372}" destId="{9734E305-00D5-4F22-B587-ED46F6435331}" srcOrd="0" destOrd="0" presId="urn:microsoft.com/office/officeart/2005/8/layout/hList6"/>
    <dgm:cxn modelId="{F5077F8D-4910-42BA-8521-A3BE7B70A81B}" type="presParOf" srcId="{022D8658-C14F-4870-942F-02716D278372}" destId="{F189E051-54E7-4BE9-A610-3B9C7A1E9348}" srcOrd="1" destOrd="0" presId="urn:microsoft.com/office/officeart/2005/8/layout/hList6"/>
    <dgm:cxn modelId="{061C9D2C-E1CF-4ADD-8C79-728AB506FEB0}" type="presParOf" srcId="{022D8658-C14F-4870-942F-02716D278372}" destId="{F2D6D2DF-8ED5-4901-9968-38C94E330189}" srcOrd="2" destOrd="0" presId="urn:microsoft.com/office/officeart/2005/8/layout/hList6"/>
    <dgm:cxn modelId="{4ED31736-B9D5-4A82-81F4-FE0B3EA57403}" type="presParOf" srcId="{022D8658-C14F-4870-942F-02716D278372}" destId="{E1AB7F7F-87F4-4F84-8917-476123BC822C}" srcOrd="3" destOrd="0" presId="urn:microsoft.com/office/officeart/2005/8/layout/hList6"/>
    <dgm:cxn modelId="{A22EAC84-BACE-4BF6-A344-8209D0CB0749}" type="presParOf" srcId="{022D8658-C14F-4870-942F-02716D278372}" destId="{AD532D3F-5231-4161-9F50-04F1F224F75D}"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8C8D7-3108-419A-9821-F1F8A1E6489A}" type="doc">
      <dgm:prSet loTypeId="urn:microsoft.com/office/officeart/2005/8/layout/cycle6" loCatId="relationship" qsTypeId="urn:microsoft.com/office/officeart/2005/8/quickstyle/simple5" qsCatId="simple" csTypeId="urn:microsoft.com/office/officeart/2005/8/colors/accent6_2" csCatId="accent6" phldr="1"/>
      <dgm:spPr/>
      <dgm:t>
        <a:bodyPr/>
        <a:lstStyle/>
        <a:p>
          <a:endParaRPr lang="zh-CN" altLang="en-US"/>
        </a:p>
      </dgm:t>
    </dgm:pt>
    <dgm:pt modelId="{7812740F-868F-4DD3-9672-BB04BF79B3B2}">
      <dgm:prSet phldrT="[文本]" custT="1"/>
      <dgm:spPr/>
      <dgm:t>
        <a:bodyPr/>
        <a:lstStyle/>
        <a:p>
          <a:r>
            <a:rPr lang="en-US" sz="1800" kern="1200" dirty="0" err="1">
              <a:latin typeface="Calibri Light"/>
              <a:ea typeface="+mn-ea"/>
              <a:cs typeface="+mn-cs"/>
            </a:rPr>
            <a:t>无法避免的</a:t>
          </a:r>
          <a:endParaRPr lang="en-US" sz="1800" kern="1200" dirty="0">
            <a:latin typeface="Calibri Light"/>
            <a:ea typeface="+mn-ea"/>
            <a:cs typeface="+mn-cs"/>
          </a:endParaRPr>
        </a:p>
        <a:p>
          <a:r>
            <a:rPr lang="en-US" sz="1800" b="1" kern="1200" dirty="0" err="1">
              <a:latin typeface="Calibri Light"/>
              <a:ea typeface="+mn-ea"/>
              <a:cs typeface="+mn-cs"/>
            </a:rPr>
            <a:t>路程</a:t>
          </a:r>
          <a:endParaRPr lang="zh-CN" altLang="en-US" sz="1800" b="1" kern="1200" dirty="0">
            <a:latin typeface="Calibri Light"/>
            <a:ea typeface="+mn-ea"/>
            <a:cs typeface="+mn-cs"/>
          </a:endParaRPr>
        </a:p>
      </dgm:t>
    </dgm:pt>
    <dgm:pt modelId="{97E0955B-5AD0-4DD0-8D54-897FED3E554F}" type="parTrans" cxnId="{FD83936F-9B9C-4829-B0B4-381C9EE576B1}">
      <dgm:prSet/>
      <dgm:spPr/>
      <dgm:t>
        <a:bodyPr/>
        <a:lstStyle/>
        <a:p>
          <a:endParaRPr lang="zh-CN" altLang="en-US"/>
        </a:p>
      </dgm:t>
    </dgm:pt>
    <dgm:pt modelId="{D5EC6AB6-36E6-4346-AE8B-694EEE0F16B7}" type="sibTrans" cxnId="{FD83936F-9B9C-4829-B0B4-381C9EE576B1}">
      <dgm:prSet/>
      <dgm:spPr/>
      <dgm:t>
        <a:bodyPr/>
        <a:lstStyle/>
        <a:p>
          <a:endParaRPr lang="zh-CN" altLang="en-US"/>
        </a:p>
      </dgm:t>
    </dgm:pt>
    <dgm:pt modelId="{FBAD1D4C-D19A-476F-9CBF-D21A75198684}">
      <dgm:prSet phldrT="[文本]"/>
      <dgm:spPr/>
      <dgm:t>
        <a:bodyPr/>
        <a:lstStyle/>
        <a:p>
          <a:r>
            <a:rPr lang="zh-CN" altLang="en-US" dirty="0"/>
            <a:t>偶尔的</a:t>
          </a:r>
          <a:endParaRPr lang="en-US" altLang="zh-CN" dirty="0"/>
        </a:p>
        <a:p>
          <a:r>
            <a:rPr lang="zh-CN" altLang="en-US" dirty="0"/>
            <a:t>小</a:t>
          </a:r>
          <a:r>
            <a:rPr lang="zh-CN" altLang="en-US" b="1" dirty="0"/>
            <a:t>懒惰</a:t>
          </a:r>
        </a:p>
      </dgm:t>
    </dgm:pt>
    <dgm:pt modelId="{585EFB23-7188-4719-B273-8FC01C16AF48}" type="parTrans" cxnId="{EB4020E0-8F29-4040-A3A4-29A8D569C92E}">
      <dgm:prSet/>
      <dgm:spPr/>
      <dgm:t>
        <a:bodyPr/>
        <a:lstStyle/>
        <a:p>
          <a:endParaRPr lang="zh-CN" altLang="en-US"/>
        </a:p>
      </dgm:t>
    </dgm:pt>
    <dgm:pt modelId="{1BF61B1C-A4B7-427D-BF73-6BA402794B05}" type="sibTrans" cxnId="{EB4020E0-8F29-4040-A3A4-29A8D569C92E}">
      <dgm:prSet/>
      <dgm:spPr/>
      <dgm:t>
        <a:bodyPr/>
        <a:lstStyle/>
        <a:p>
          <a:endParaRPr lang="zh-CN" altLang="en-US"/>
        </a:p>
      </dgm:t>
    </dgm:pt>
    <dgm:pt modelId="{DABC2818-4037-4AC0-8AFF-CD84CA979B18}">
      <dgm:prSet phldrT="[文本]" custT="1"/>
      <dgm:spPr/>
      <dgm:t>
        <a:bodyPr/>
        <a:lstStyle/>
        <a:p>
          <a:pPr marL="0" lvl="0" algn="ctr" defTabSz="800100">
            <a:lnSpc>
              <a:spcPct val="90000"/>
            </a:lnSpc>
            <a:spcBef>
              <a:spcPct val="0"/>
            </a:spcBef>
            <a:spcAft>
              <a:spcPct val="35000"/>
            </a:spcAft>
            <a:buNone/>
          </a:pPr>
          <a:r>
            <a:rPr lang="en-US" sz="1800" kern="1200" dirty="0" err="1">
              <a:latin typeface="Calibri Light"/>
              <a:ea typeface="+mn-ea"/>
              <a:cs typeface="+mn-cs"/>
            </a:rPr>
            <a:t>服务带来的</a:t>
          </a:r>
          <a:endParaRPr lang="en-US" sz="1800" kern="1200" dirty="0">
            <a:latin typeface="Calibri Light"/>
            <a:ea typeface="+mn-ea"/>
            <a:cs typeface="+mn-cs"/>
          </a:endParaRPr>
        </a:p>
        <a:p>
          <a:pPr marL="0" lvl="0" algn="ctr" defTabSz="800100">
            <a:lnSpc>
              <a:spcPct val="90000"/>
            </a:lnSpc>
            <a:spcBef>
              <a:spcPct val="0"/>
            </a:spcBef>
            <a:spcAft>
              <a:spcPct val="35000"/>
            </a:spcAft>
            <a:buNone/>
          </a:pPr>
          <a:r>
            <a:rPr lang="en-US" sz="1800" b="1" kern="1200" dirty="0" err="1">
              <a:latin typeface="Calibri Light"/>
              <a:ea typeface="+mn-ea"/>
              <a:cs typeface="+mn-cs"/>
            </a:rPr>
            <a:t>价值</a:t>
          </a:r>
          <a:endParaRPr lang="zh-CN" altLang="en-US" sz="1800" b="1" kern="1200" dirty="0">
            <a:latin typeface="Calibri Light"/>
            <a:ea typeface="+mn-ea"/>
            <a:cs typeface="+mn-cs"/>
          </a:endParaRPr>
        </a:p>
      </dgm:t>
    </dgm:pt>
    <dgm:pt modelId="{DC921947-C3F2-47F3-8785-209280A76135}" type="parTrans" cxnId="{57BC6C10-B739-4A23-A691-72E4AC639A56}">
      <dgm:prSet/>
      <dgm:spPr/>
      <dgm:t>
        <a:bodyPr/>
        <a:lstStyle/>
        <a:p>
          <a:endParaRPr lang="zh-CN" altLang="en-US"/>
        </a:p>
      </dgm:t>
    </dgm:pt>
    <dgm:pt modelId="{BB02AA0B-2A61-4B9D-83DF-8C26CE8750EE}" type="sibTrans" cxnId="{57BC6C10-B739-4A23-A691-72E4AC639A56}">
      <dgm:prSet/>
      <dgm:spPr/>
      <dgm:t>
        <a:bodyPr/>
        <a:lstStyle/>
        <a:p>
          <a:endParaRPr lang="zh-CN" altLang="en-US"/>
        </a:p>
      </dgm:t>
    </dgm:pt>
    <dgm:pt modelId="{DE927331-552B-4DEF-A93D-F5039F60F895}">
      <dgm:prSet phldrT="[文本]" custT="1"/>
      <dgm:spPr/>
      <dgm:t>
        <a:bodyPr/>
        <a:lstStyle/>
        <a:p>
          <a:pPr marL="0" lvl="0" algn="ctr" defTabSz="800100">
            <a:lnSpc>
              <a:spcPct val="90000"/>
            </a:lnSpc>
            <a:spcBef>
              <a:spcPct val="0"/>
            </a:spcBef>
            <a:spcAft>
              <a:spcPct val="35000"/>
            </a:spcAft>
            <a:buNone/>
          </a:pPr>
          <a:r>
            <a:rPr lang="zh-CN" altLang="en-US" sz="1800" kern="1200">
              <a:latin typeface="Calibri Light"/>
              <a:ea typeface="+mn-ea"/>
              <a:cs typeface="+mn-cs"/>
            </a:rPr>
            <a:t>脱不开身的</a:t>
          </a:r>
          <a:endParaRPr lang="en-US" altLang="zh-CN" sz="1800" kern="1200">
            <a:latin typeface="Calibri Light"/>
            <a:ea typeface="+mn-ea"/>
            <a:cs typeface="+mn-cs"/>
          </a:endParaRPr>
        </a:p>
        <a:p>
          <a:pPr marL="0" lvl="0" algn="ctr" defTabSz="800100">
            <a:lnSpc>
              <a:spcPct val="90000"/>
            </a:lnSpc>
            <a:spcBef>
              <a:spcPct val="0"/>
            </a:spcBef>
            <a:spcAft>
              <a:spcPct val="35000"/>
            </a:spcAft>
            <a:buNone/>
          </a:pPr>
          <a:r>
            <a:rPr lang="zh-CN" altLang="en-US" sz="1800" b="1" kern="1200">
              <a:latin typeface="Calibri Light"/>
              <a:ea typeface="+mn-ea"/>
              <a:cs typeface="+mn-cs"/>
            </a:rPr>
            <a:t>烦恼</a:t>
          </a:r>
          <a:endParaRPr lang="zh-CN" altLang="en-US" sz="1800" b="1" kern="1200" dirty="0">
            <a:latin typeface="Calibri Light"/>
            <a:ea typeface="+mn-ea"/>
            <a:cs typeface="+mn-cs"/>
          </a:endParaRPr>
        </a:p>
      </dgm:t>
    </dgm:pt>
    <dgm:pt modelId="{C4AA89A7-2E9A-4531-AAA2-27356689EDFC}" type="parTrans" cxnId="{1D2837FA-8572-447E-8B14-CB6CBD6D0089}">
      <dgm:prSet/>
      <dgm:spPr/>
      <dgm:t>
        <a:bodyPr/>
        <a:lstStyle/>
        <a:p>
          <a:endParaRPr lang="zh-CN" altLang="en-US"/>
        </a:p>
      </dgm:t>
    </dgm:pt>
    <dgm:pt modelId="{187AB937-4A6A-45CB-B026-B63F7800F75A}" type="sibTrans" cxnId="{1D2837FA-8572-447E-8B14-CB6CBD6D0089}">
      <dgm:prSet/>
      <dgm:spPr/>
      <dgm:t>
        <a:bodyPr/>
        <a:lstStyle/>
        <a:p>
          <a:endParaRPr lang="zh-CN" altLang="en-US"/>
        </a:p>
      </dgm:t>
    </dgm:pt>
    <dgm:pt modelId="{0474792B-A105-4DBA-9AAB-7ECED93F08E6}">
      <dgm:prSet phldrT="[文本]" custT="1"/>
      <dgm:spPr/>
      <dgm:t>
        <a:bodyPr/>
        <a:lstStyle/>
        <a:p>
          <a:pPr marL="0" lvl="0" algn="ctr" defTabSz="800100">
            <a:lnSpc>
              <a:spcPct val="90000"/>
            </a:lnSpc>
            <a:spcBef>
              <a:spcPct val="0"/>
            </a:spcBef>
            <a:spcAft>
              <a:spcPct val="35000"/>
            </a:spcAft>
            <a:buNone/>
          </a:pPr>
          <a:r>
            <a:rPr lang="en-US" sz="1800" kern="1200" dirty="0" err="1">
              <a:latin typeface="Calibri Light"/>
              <a:ea typeface="+mn-ea"/>
              <a:cs typeface="+mn-cs"/>
            </a:rPr>
            <a:t>时常遇到的</a:t>
          </a:r>
          <a:endParaRPr lang="en-US" sz="1800" kern="1200" dirty="0">
            <a:latin typeface="Calibri Light"/>
            <a:ea typeface="+mn-ea"/>
            <a:cs typeface="+mn-cs"/>
          </a:endParaRPr>
        </a:p>
        <a:p>
          <a:pPr marL="0" lvl="0" algn="ctr" defTabSz="800100">
            <a:lnSpc>
              <a:spcPct val="90000"/>
            </a:lnSpc>
            <a:spcBef>
              <a:spcPct val="0"/>
            </a:spcBef>
            <a:spcAft>
              <a:spcPct val="35000"/>
            </a:spcAft>
            <a:buNone/>
          </a:pPr>
          <a:r>
            <a:rPr lang="en-US" sz="1800" b="1" kern="1200" dirty="0" err="1">
              <a:latin typeface="Calibri Light"/>
              <a:ea typeface="+mn-ea"/>
              <a:cs typeface="+mn-cs"/>
            </a:rPr>
            <a:t>高峰期</a:t>
          </a:r>
          <a:endParaRPr lang="zh-CN" altLang="en-US" sz="1800" b="1" kern="1200" dirty="0">
            <a:latin typeface="Calibri Light"/>
            <a:ea typeface="+mn-ea"/>
            <a:cs typeface="+mn-cs"/>
          </a:endParaRPr>
        </a:p>
      </dgm:t>
    </dgm:pt>
    <dgm:pt modelId="{E0244CE6-3C07-4255-B26C-5091C1B69043}" type="parTrans" cxnId="{482E6713-5ABC-47D0-92B3-8F4B5C8A6384}">
      <dgm:prSet/>
      <dgm:spPr/>
      <dgm:t>
        <a:bodyPr/>
        <a:lstStyle/>
        <a:p>
          <a:endParaRPr lang="zh-CN" altLang="en-US"/>
        </a:p>
      </dgm:t>
    </dgm:pt>
    <dgm:pt modelId="{9F18967E-F099-446C-BB8D-F7F8516E7CAF}" type="sibTrans" cxnId="{482E6713-5ABC-47D0-92B3-8F4B5C8A6384}">
      <dgm:prSet/>
      <dgm:spPr/>
      <dgm:t>
        <a:bodyPr/>
        <a:lstStyle/>
        <a:p>
          <a:endParaRPr lang="zh-CN" altLang="en-US"/>
        </a:p>
      </dgm:t>
    </dgm:pt>
    <dgm:pt modelId="{A82339AF-9E68-4496-A2BA-39514FA05D6A}" type="pres">
      <dgm:prSet presAssocID="{E0D8C8D7-3108-419A-9821-F1F8A1E6489A}" presName="cycle" presStyleCnt="0">
        <dgm:presLayoutVars>
          <dgm:dir/>
          <dgm:resizeHandles val="exact"/>
        </dgm:presLayoutVars>
      </dgm:prSet>
      <dgm:spPr/>
    </dgm:pt>
    <dgm:pt modelId="{478A9194-1F80-4B43-AF03-9E29E9B61760}" type="pres">
      <dgm:prSet presAssocID="{7812740F-868F-4DD3-9672-BB04BF79B3B2}" presName="node" presStyleLbl="node1" presStyleIdx="0" presStyleCnt="5">
        <dgm:presLayoutVars>
          <dgm:bulletEnabled val="1"/>
        </dgm:presLayoutVars>
      </dgm:prSet>
      <dgm:spPr/>
    </dgm:pt>
    <dgm:pt modelId="{BC27ED27-B25B-4AA6-8075-8F857B262CA2}" type="pres">
      <dgm:prSet presAssocID="{7812740F-868F-4DD3-9672-BB04BF79B3B2}" presName="spNode" presStyleCnt="0"/>
      <dgm:spPr/>
    </dgm:pt>
    <dgm:pt modelId="{21B428EF-5709-46D8-A163-6F247C5F6D25}" type="pres">
      <dgm:prSet presAssocID="{D5EC6AB6-36E6-4346-AE8B-694EEE0F16B7}" presName="sibTrans" presStyleLbl="sibTrans1D1" presStyleIdx="0" presStyleCnt="5"/>
      <dgm:spPr/>
    </dgm:pt>
    <dgm:pt modelId="{1017D607-A5D7-4BD9-A4FC-32862850184C}" type="pres">
      <dgm:prSet presAssocID="{FBAD1D4C-D19A-476F-9CBF-D21A75198684}" presName="node" presStyleLbl="node1" presStyleIdx="1" presStyleCnt="5">
        <dgm:presLayoutVars>
          <dgm:bulletEnabled val="1"/>
        </dgm:presLayoutVars>
      </dgm:prSet>
      <dgm:spPr/>
    </dgm:pt>
    <dgm:pt modelId="{905D37C4-6695-4EA1-9DC1-EBAF45411CA6}" type="pres">
      <dgm:prSet presAssocID="{FBAD1D4C-D19A-476F-9CBF-D21A75198684}" presName="spNode" presStyleCnt="0"/>
      <dgm:spPr/>
    </dgm:pt>
    <dgm:pt modelId="{41804E44-ABF4-4AD3-B2B0-20263B4934F1}" type="pres">
      <dgm:prSet presAssocID="{1BF61B1C-A4B7-427D-BF73-6BA402794B05}" presName="sibTrans" presStyleLbl="sibTrans1D1" presStyleIdx="1" presStyleCnt="5"/>
      <dgm:spPr/>
    </dgm:pt>
    <dgm:pt modelId="{C7F9E01A-92DC-4B54-AF24-BB4A9745BC38}" type="pres">
      <dgm:prSet presAssocID="{DABC2818-4037-4AC0-8AFF-CD84CA979B18}" presName="node" presStyleLbl="node1" presStyleIdx="2" presStyleCnt="5">
        <dgm:presLayoutVars>
          <dgm:bulletEnabled val="1"/>
        </dgm:presLayoutVars>
      </dgm:prSet>
      <dgm:spPr/>
    </dgm:pt>
    <dgm:pt modelId="{0A819BE2-5031-4536-9925-5DC8A928B5B3}" type="pres">
      <dgm:prSet presAssocID="{DABC2818-4037-4AC0-8AFF-CD84CA979B18}" presName="spNode" presStyleCnt="0"/>
      <dgm:spPr/>
    </dgm:pt>
    <dgm:pt modelId="{B9DABC50-D1DE-4BE5-9B55-0AFB27417730}" type="pres">
      <dgm:prSet presAssocID="{BB02AA0B-2A61-4B9D-83DF-8C26CE8750EE}" presName="sibTrans" presStyleLbl="sibTrans1D1" presStyleIdx="2" presStyleCnt="5"/>
      <dgm:spPr/>
    </dgm:pt>
    <dgm:pt modelId="{B22E1E4B-B1A3-4D2D-B8E7-318717EE16B6}" type="pres">
      <dgm:prSet presAssocID="{DE927331-552B-4DEF-A93D-F5039F60F895}" presName="node" presStyleLbl="node1" presStyleIdx="3" presStyleCnt="5">
        <dgm:presLayoutVars>
          <dgm:bulletEnabled val="1"/>
        </dgm:presLayoutVars>
      </dgm:prSet>
      <dgm:spPr/>
    </dgm:pt>
    <dgm:pt modelId="{47ACA25C-03BB-4252-9052-BFE2B8E43CB2}" type="pres">
      <dgm:prSet presAssocID="{DE927331-552B-4DEF-A93D-F5039F60F895}" presName="spNode" presStyleCnt="0"/>
      <dgm:spPr/>
    </dgm:pt>
    <dgm:pt modelId="{FD733DDE-2E31-415C-8B54-28B8988471C7}" type="pres">
      <dgm:prSet presAssocID="{187AB937-4A6A-45CB-B026-B63F7800F75A}" presName="sibTrans" presStyleLbl="sibTrans1D1" presStyleIdx="3" presStyleCnt="5"/>
      <dgm:spPr/>
    </dgm:pt>
    <dgm:pt modelId="{B6628BA9-2CC3-437A-BC62-F030A699A7C3}" type="pres">
      <dgm:prSet presAssocID="{0474792B-A105-4DBA-9AAB-7ECED93F08E6}" presName="node" presStyleLbl="node1" presStyleIdx="4" presStyleCnt="5">
        <dgm:presLayoutVars>
          <dgm:bulletEnabled val="1"/>
        </dgm:presLayoutVars>
      </dgm:prSet>
      <dgm:spPr/>
    </dgm:pt>
    <dgm:pt modelId="{FE7AC09E-BD45-43AB-82DF-2E11B4980F06}" type="pres">
      <dgm:prSet presAssocID="{0474792B-A105-4DBA-9AAB-7ECED93F08E6}" presName="spNode" presStyleCnt="0"/>
      <dgm:spPr/>
    </dgm:pt>
    <dgm:pt modelId="{F9B3D36E-B686-4E1E-9F2C-78E8C2FCD867}" type="pres">
      <dgm:prSet presAssocID="{9F18967E-F099-446C-BB8D-F7F8516E7CAF}" presName="sibTrans" presStyleLbl="sibTrans1D1" presStyleIdx="4" presStyleCnt="5"/>
      <dgm:spPr/>
    </dgm:pt>
  </dgm:ptLst>
  <dgm:cxnLst>
    <dgm:cxn modelId="{57BC6C10-B739-4A23-A691-72E4AC639A56}" srcId="{E0D8C8D7-3108-419A-9821-F1F8A1E6489A}" destId="{DABC2818-4037-4AC0-8AFF-CD84CA979B18}" srcOrd="2" destOrd="0" parTransId="{DC921947-C3F2-47F3-8785-209280A76135}" sibTransId="{BB02AA0B-2A61-4B9D-83DF-8C26CE8750EE}"/>
    <dgm:cxn modelId="{897EA910-A703-4EBE-8A27-12A373D186E5}" type="presOf" srcId="{DABC2818-4037-4AC0-8AFF-CD84CA979B18}" destId="{C7F9E01A-92DC-4B54-AF24-BB4A9745BC38}" srcOrd="0" destOrd="0" presId="urn:microsoft.com/office/officeart/2005/8/layout/cycle6"/>
    <dgm:cxn modelId="{482E6713-5ABC-47D0-92B3-8F4B5C8A6384}" srcId="{E0D8C8D7-3108-419A-9821-F1F8A1E6489A}" destId="{0474792B-A105-4DBA-9AAB-7ECED93F08E6}" srcOrd="4" destOrd="0" parTransId="{E0244CE6-3C07-4255-B26C-5091C1B69043}" sibTransId="{9F18967E-F099-446C-BB8D-F7F8516E7CAF}"/>
    <dgm:cxn modelId="{DD7C5827-7967-4DC6-8C71-0F9D6A022DF8}" type="presOf" srcId="{1BF61B1C-A4B7-427D-BF73-6BA402794B05}" destId="{41804E44-ABF4-4AD3-B2B0-20263B4934F1}" srcOrd="0" destOrd="0" presId="urn:microsoft.com/office/officeart/2005/8/layout/cycle6"/>
    <dgm:cxn modelId="{EC5D525C-681B-46E4-8EB5-95F101CBD60C}" type="presOf" srcId="{D5EC6AB6-36E6-4346-AE8B-694EEE0F16B7}" destId="{21B428EF-5709-46D8-A163-6F247C5F6D25}" srcOrd="0" destOrd="0" presId="urn:microsoft.com/office/officeart/2005/8/layout/cycle6"/>
    <dgm:cxn modelId="{31CA0565-B02C-454A-AAD4-F188BD783289}" type="presOf" srcId="{0474792B-A105-4DBA-9AAB-7ECED93F08E6}" destId="{B6628BA9-2CC3-437A-BC62-F030A699A7C3}" srcOrd="0" destOrd="0" presId="urn:microsoft.com/office/officeart/2005/8/layout/cycle6"/>
    <dgm:cxn modelId="{FD83936F-9B9C-4829-B0B4-381C9EE576B1}" srcId="{E0D8C8D7-3108-419A-9821-F1F8A1E6489A}" destId="{7812740F-868F-4DD3-9672-BB04BF79B3B2}" srcOrd="0" destOrd="0" parTransId="{97E0955B-5AD0-4DD0-8D54-897FED3E554F}" sibTransId="{D5EC6AB6-36E6-4346-AE8B-694EEE0F16B7}"/>
    <dgm:cxn modelId="{1C9FD84F-1E8D-4220-B6B4-457ADBA1E8E0}" type="presOf" srcId="{9F18967E-F099-446C-BB8D-F7F8516E7CAF}" destId="{F9B3D36E-B686-4E1E-9F2C-78E8C2FCD867}" srcOrd="0" destOrd="0" presId="urn:microsoft.com/office/officeart/2005/8/layout/cycle6"/>
    <dgm:cxn modelId="{B17C107D-1BF1-4258-933E-FAD48268BEB7}" type="presOf" srcId="{7812740F-868F-4DD3-9672-BB04BF79B3B2}" destId="{478A9194-1F80-4B43-AF03-9E29E9B61760}" srcOrd="0" destOrd="0" presId="urn:microsoft.com/office/officeart/2005/8/layout/cycle6"/>
    <dgm:cxn modelId="{57B0A185-5E72-43C0-A2A5-85FA3F7BFB0A}" type="presOf" srcId="{187AB937-4A6A-45CB-B026-B63F7800F75A}" destId="{FD733DDE-2E31-415C-8B54-28B8988471C7}" srcOrd="0" destOrd="0" presId="urn:microsoft.com/office/officeart/2005/8/layout/cycle6"/>
    <dgm:cxn modelId="{E01FD68F-5AA0-4BF6-9D9B-24C02200397D}" type="presOf" srcId="{FBAD1D4C-D19A-476F-9CBF-D21A75198684}" destId="{1017D607-A5D7-4BD9-A4FC-32862850184C}" srcOrd="0" destOrd="0" presId="urn:microsoft.com/office/officeart/2005/8/layout/cycle6"/>
    <dgm:cxn modelId="{7B02E492-2491-4D85-80C2-499278F76383}" type="presOf" srcId="{DE927331-552B-4DEF-A93D-F5039F60F895}" destId="{B22E1E4B-B1A3-4D2D-B8E7-318717EE16B6}" srcOrd="0" destOrd="0" presId="urn:microsoft.com/office/officeart/2005/8/layout/cycle6"/>
    <dgm:cxn modelId="{6C2D34B8-FD2F-46D6-A69A-9D6136F23846}" type="presOf" srcId="{BB02AA0B-2A61-4B9D-83DF-8C26CE8750EE}" destId="{B9DABC50-D1DE-4BE5-9B55-0AFB27417730}" srcOrd="0" destOrd="0" presId="urn:microsoft.com/office/officeart/2005/8/layout/cycle6"/>
    <dgm:cxn modelId="{F0AF68CA-88D1-4FCF-91F9-ABEBD4FF126D}" type="presOf" srcId="{E0D8C8D7-3108-419A-9821-F1F8A1E6489A}" destId="{A82339AF-9E68-4496-A2BA-39514FA05D6A}" srcOrd="0" destOrd="0" presId="urn:microsoft.com/office/officeart/2005/8/layout/cycle6"/>
    <dgm:cxn modelId="{EB4020E0-8F29-4040-A3A4-29A8D569C92E}" srcId="{E0D8C8D7-3108-419A-9821-F1F8A1E6489A}" destId="{FBAD1D4C-D19A-476F-9CBF-D21A75198684}" srcOrd="1" destOrd="0" parTransId="{585EFB23-7188-4719-B273-8FC01C16AF48}" sibTransId="{1BF61B1C-A4B7-427D-BF73-6BA402794B05}"/>
    <dgm:cxn modelId="{1D2837FA-8572-447E-8B14-CB6CBD6D0089}" srcId="{E0D8C8D7-3108-419A-9821-F1F8A1E6489A}" destId="{DE927331-552B-4DEF-A93D-F5039F60F895}" srcOrd="3" destOrd="0" parTransId="{C4AA89A7-2E9A-4531-AAA2-27356689EDFC}" sibTransId="{187AB937-4A6A-45CB-B026-B63F7800F75A}"/>
    <dgm:cxn modelId="{E289C5A8-E05D-45CC-9046-70984F38E55A}" type="presParOf" srcId="{A82339AF-9E68-4496-A2BA-39514FA05D6A}" destId="{478A9194-1F80-4B43-AF03-9E29E9B61760}" srcOrd="0" destOrd="0" presId="urn:microsoft.com/office/officeart/2005/8/layout/cycle6"/>
    <dgm:cxn modelId="{AA29590A-60F9-4F3A-8E85-8E31A72BC340}" type="presParOf" srcId="{A82339AF-9E68-4496-A2BA-39514FA05D6A}" destId="{BC27ED27-B25B-4AA6-8075-8F857B262CA2}" srcOrd="1" destOrd="0" presId="urn:microsoft.com/office/officeart/2005/8/layout/cycle6"/>
    <dgm:cxn modelId="{8B11AC30-65B4-4C7E-A54D-687731F0AC0D}" type="presParOf" srcId="{A82339AF-9E68-4496-A2BA-39514FA05D6A}" destId="{21B428EF-5709-46D8-A163-6F247C5F6D25}" srcOrd="2" destOrd="0" presId="urn:microsoft.com/office/officeart/2005/8/layout/cycle6"/>
    <dgm:cxn modelId="{B4988B95-939E-44FD-80C5-27E53584DF6A}" type="presParOf" srcId="{A82339AF-9E68-4496-A2BA-39514FA05D6A}" destId="{1017D607-A5D7-4BD9-A4FC-32862850184C}" srcOrd="3" destOrd="0" presId="urn:microsoft.com/office/officeart/2005/8/layout/cycle6"/>
    <dgm:cxn modelId="{1C7726DF-780A-4434-963A-5566F791520B}" type="presParOf" srcId="{A82339AF-9E68-4496-A2BA-39514FA05D6A}" destId="{905D37C4-6695-4EA1-9DC1-EBAF45411CA6}" srcOrd="4" destOrd="0" presId="urn:microsoft.com/office/officeart/2005/8/layout/cycle6"/>
    <dgm:cxn modelId="{5E051EC3-28F4-4AB0-9D7F-D7D8FA5B40BD}" type="presParOf" srcId="{A82339AF-9E68-4496-A2BA-39514FA05D6A}" destId="{41804E44-ABF4-4AD3-B2B0-20263B4934F1}" srcOrd="5" destOrd="0" presId="urn:microsoft.com/office/officeart/2005/8/layout/cycle6"/>
    <dgm:cxn modelId="{951DE1CC-B1CD-47EB-8DF6-C8D589D2650B}" type="presParOf" srcId="{A82339AF-9E68-4496-A2BA-39514FA05D6A}" destId="{C7F9E01A-92DC-4B54-AF24-BB4A9745BC38}" srcOrd="6" destOrd="0" presId="urn:microsoft.com/office/officeart/2005/8/layout/cycle6"/>
    <dgm:cxn modelId="{F7CF3641-B744-4188-8C01-18FCC10580F1}" type="presParOf" srcId="{A82339AF-9E68-4496-A2BA-39514FA05D6A}" destId="{0A819BE2-5031-4536-9925-5DC8A928B5B3}" srcOrd="7" destOrd="0" presId="urn:microsoft.com/office/officeart/2005/8/layout/cycle6"/>
    <dgm:cxn modelId="{1A94FCF7-AD5E-442A-8C91-0C06E4E744EB}" type="presParOf" srcId="{A82339AF-9E68-4496-A2BA-39514FA05D6A}" destId="{B9DABC50-D1DE-4BE5-9B55-0AFB27417730}" srcOrd="8" destOrd="0" presId="urn:microsoft.com/office/officeart/2005/8/layout/cycle6"/>
    <dgm:cxn modelId="{8C93ECA3-F45C-450E-B4CC-0C95771E7538}" type="presParOf" srcId="{A82339AF-9E68-4496-A2BA-39514FA05D6A}" destId="{B22E1E4B-B1A3-4D2D-B8E7-318717EE16B6}" srcOrd="9" destOrd="0" presId="urn:microsoft.com/office/officeart/2005/8/layout/cycle6"/>
    <dgm:cxn modelId="{83CCE06B-416E-43A4-B26F-4D71A07A2EF6}" type="presParOf" srcId="{A82339AF-9E68-4496-A2BA-39514FA05D6A}" destId="{47ACA25C-03BB-4252-9052-BFE2B8E43CB2}" srcOrd="10" destOrd="0" presId="urn:microsoft.com/office/officeart/2005/8/layout/cycle6"/>
    <dgm:cxn modelId="{1EBB5E36-0EF1-41E1-BCE7-5C1641EE0E4C}" type="presParOf" srcId="{A82339AF-9E68-4496-A2BA-39514FA05D6A}" destId="{FD733DDE-2E31-415C-8B54-28B8988471C7}" srcOrd="11" destOrd="0" presId="urn:microsoft.com/office/officeart/2005/8/layout/cycle6"/>
    <dgm:cxn modelId="{A6B32636-8512-4DB5-AD3D-5F3C2D418BC6}" type="presParOf" srcId="{A82339AF-9E68-4496-A2BA-39514FA05D6A}" destId="{B6628BA9-2CC3-437A-BC62-F030A699A7C3}" srcOrd="12" destOrd="0" presId="urn:microsoft.com/office/officeart/2005/8/layout/cycle6"/>
    <dgm:cxn modelId="{CA2D69AD-A74D-4F01-9D9B-80E05A41DB25}" type="presParOf" srcId="{A82339AF-9E68-4496-A2BA-39514FA05D6A}" destId="{FE7AC09E-BD45-43AB-82DF-2E11B4980F06}" srcOrd="13" destOrd="0" presId="urn:microsoft.com/office/officeart/2005/8/layout/cycle6"/>
    <dgm:cxn modelId="{232A85B5-19DF-4994-8A8D-AAE74FB64C18}" type="presParOf" srcId="{A82339AF-9E68-4496-A2BA-39514FA05D6A}" destId="{F9B3D36E-B686-4E1E-9F2C-78E8C2FCD867}"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4E305-00D5-4F22-B587-ED46F6435331}">
      <dsp:nvSpPr>
        <dsp:cNvPr id="0" name=""/>
        <dsp:cNvSpPr/>
      </dsp:nvSpPr>
      <dsp:spPr>
        <a:xfrm rot="16200000">
          <a:off x="-1471796" y="1471796"/>
          <a:ext cx="4872750" cy="1929157"/>
        </a:xfrm>
        <a:prstGeom prst="flowChartManualOperati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kern="1200" dirty="0"/>
            <a:t>基本信息</a:t>
          </a:r>
        </a:p>
        <a:p>
          <a:pPr marL="285750" lvl="1" indent="-285750" algn="l" defTabSz="1244600">
            <a:lnSpc>
              <a:spcPct val="90000"/>
            </a:lnSpc>
            <a:spcBef>
              <a:spcPct val="0"/>
            </a:spcBef>
            <a:spcAft>
              <a:spcPct val="15000"/>
            </a:spcAft>
            <a:buChar char="•"/>
          </a:pPr>
          <a:r>
            <a:rPr lang="zh-CN" altLang="en-US" sz="2800" kern="1200" dirty="0"/>
            <a:t>简介</a:t>
          </a:r>
        </a:p>
        <a:p>
          <a:pPr marL="285750" lvl="1" indent="-285750" algn="l" defTabSz="1244600">
            <a:lnSpc>
              <a:spcPct val="90000"/>
            </a:lnSpc>
            <a:spcBef>
              <a:spcPct val="0"/>
            </a:spcBef>
            <a:spcAft>
              <a:spcPct val="15000"/>
            </a:spcAft>
            <a:buChar char="•"/>
          </a:pPr>
          <a:r>
            <a:rPr lang="zh-CN" altLang="en-US" sz="2800" kern="1200" dirty="0"/>
            <a:t>分工</a:t>
          </a:r>
        </a:p>
        <a:p>
          <a:pPr marL="285750" lvl="1" indent="-285750" algn="l" defTabSz="1244600">
            <a:lnSpc>
              <a:spcPct val="90000"/>
            </a:lnSpc>
            <a:spcBef>
              <a:spcPct val="0"/>
            </a:spcBef>
            <a:spcAft>
              <a:spcPct val="15000"/>
            </a:spcAft>
            <a:buChar char="•"/>
          </a:pPr>
          <a:r>
            <a:rPr lang="zh-CN" altLang="en-US" sz="2800" kern="1200" dirty="0"/>
            <a:t>特点</a:t>
          </a:r>
          <a:r>
            <a:rPr lang="en-US" altLang="zh-CN" sz="2800" kern="1200" dirty="0"/>
            <a:t>\</a:t>
          </a:r>
          <a:r>
            <a:rPr lang="zh-CN" altLang="en-US" sz="2800" kern="1200" dirty="0"/>
            <a:t>优势</a:t>
          </a:r>
          <a:r>
            <a:rPr lang="en-US" altLang="zh-CN" sz="2800" kern="1200" dirty="0"/>
            <a:t>\</a:t>
          </a:r>
          <a:r>
            <a:rPr lang="zh-CN" altLang="en-US" sz="2800" kern="1200" dirty="0"/>
            <a:t>价值</a:t>
          </a:r>
        </a:p>
      </dsp:txBody>
      <dsp:txXfrm rot="5400000">
        <a:off x="0" y="974550"/>
        <a:ext cx="1929157" cy="2923650"/>
      </dsp:txXfrm>
    </dsp:sp>
    <dsp:sp modelId="{F2D6D2DF-8ED5-4901-9968-38C94E330189}">
      <dsp:nvSpPr>
        <dsp:cNvPr id="0" name=""/>
        <dsp:cNvSpPr/>
      </dsp:nvSpPr>
      <dsp:spPr>
        <a:xfrm rot="16200000">
          <a:off x="622669" y="1471796"/>
          <a:ext cx="4872750" cy="1929157"/>
        </a:xfrm>
        <a:prstGeom prst="flowChartManualOperati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kern="1200" dirty="0"/>
            <a:t>项目相关</a:t>
          </a:r>
        </a:p>
        <a:p>
          <a:pPr marL="285750" lvl="1" indent="-285750" algn="l" defTabSz="1244600">
            <a:lnSpc>
              <a:spcPct val="90000"/>
            </a:lnSpc>
            <a:spcBef>
              <a:spcPct val="0"/>
            </a:spcBef>
            <a:spcAft>
              <a:spcPct val="15000"/>
            </a:spcAft>
            <a:buChar char="•"/>
          </a:pPr>
          <a:r>
            <a:rPr lang="zh-CN" altLang="en-US" sz="2800" kern="1200" dirty="0"/>
            <a:t>流程</a:t>
          </a:r>
        </a:p>
        <a:p>
          <a:pPr marL="285750" lvl="1" indent="-285750" algn="l" defTabSz="1244600">
            <a:lnSpc>
              <a:spcPct val="90000"/>
            </a:lnSpc>
            <a:spcBef>
              <a:spcPct val="0"/>
            </a:spcBef>
            <a:spcAft>
              <a:spcPct val="15000"/>
            </a:spcAft>
            <a:buChar char="•"/>
          </a:pPr>
          <a:r>
            <a:rPr lang="zh-CN" altLang="en-US" sz="2800" kern="1200" dirty="0"/>
            <a:t>架构</a:t>
          </a:r>
        </a:p>
        <a:p>
          <a:pPr marL="285750" lvl="1" indent="-285750" algn="l" defTabSz="1244600">
            <a:lnSpc>
              <a:spcPct val="90000"/>
            </a:lnSpc>
            <a:spcBef>
              <a:spcPct val="0"/>
            </a:spcBef>
            <a:spcAft>
              <a:spcPct val="15000"/>
            </a:spcAft>
            <a:buChar char="•"/>
          </a:pPr>
          <a:r>
            <a:rPr lang="zh-CN" altLang="en-US" sz="2800" kern="1200" dirty="0"/>
            <a:t>使用</a:t>
          </a:r>
        </a:p>
        <a:p>
          <a:pPr marL="285750" lvl="1" indent="-285750" algn="l" defTabSz="1244600">
            <a:lnSpc>
              <a:spcPct val="90000"/>
            </a:lnSpc>
            <a:spcBef>
              <a:spcPct val="0"/>
            </a:spcBef>
            <a:spcAft>
              <a:spcPct val="15000"/>
            </a:spcAft>
            <a:buChar char="•"/>
          </a:pPr>
          <a:endParaRPr lang="zh-CN" altLang="en-US" sz="2800" kern="1200" dirty="0"/>
        </a:p>
      </dsp:txBody>
      <dsp:txXfrm rot="5400000">
        <a:off x="2094465" y="974550"/>
        <a:ext cx="1929157" cy="2923650"/>
      </dsp:txXfrm>
    </dsp:sp>
    <dsp:sp modelId="{AD532D3F-5231-4161-9F50-04F1F224F75D}">
      <dsp:nvSpPr>
        <dsp:cNvPr id="0" name=""/>
        <dsp:cNvSpPr/>
      </dsp:nvSpPr>
      <dsp:spPr>
        <a:xfrm rot="16200000">
          <a:off x="2676635" y="1471796"/>
          <a:ext cx="4872750" cy="1929157"/>
        </a:xfrm>
        <a:prstGeom prst="flowChartManualOperati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kern="1200" dirty="0"/>
            <a:t>成果展示</a:t>
          </a:r>
        </a:p>
        <a:p>
          <a:pPr marL="285750" lvl="1" indent="-285750" algn="l" defTabSz="1244600">
            <a:lnSpc>
              <a:spcPct val="90000"/>
            </a:lnSpc>
            <a:spcBef>
              <a:spcPct val="0"/>
            </a:spcBef>
            <a:spcAft>
              <a:spcPct val="15000"/>
            </a:spcAft>
            <a:buChar char="•"/>
          </a:pPr>
          <a:r>
            <a:rPr lang="zh-CN" altLang="en-US" sz="2800" kern="1200" dirty="0"/>
            <a:t>图示</a:t>
          </a:r>
        </a:p>
      </dsp:txBody>
      <dsp:txXfrm rot="5400000">
        <a:off x="4148431" y="974550"/>
        <a:ext cx="1929157" cy="2923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A9194-1F80-4B43-AF03-9E29E9B61760}">
      <dsp:nvSpPr>
        <dsp:cNvPr id="0" name=""/>
        <dsp:cNvSpPr/>
      </dsp:nvSpPr>
      <dsp:spPr>
        <a:xfrm>
          <a:off x="3174007" y="3160"/>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a:ea typeface="+mn-ea"/>
              <a:cs typeface="+mn-cs"/>
            </a:rPr>
            <a:t>无法避免的</a:t>
          </a:r>
          <a:endParaRPr lang="en-US" sz="1800" kern="1200" dirty="0">
            <a:latin typeface="Calibri Light"/>
            <a:ea typeface="+mn-ea"/>
            <a:cs typeface="+mn-cs"/>
          </a:endParaRPr>
        </a:p>
        <a:p>
          <a:pPr marL="0" lvl="0" indent="0" algn="ctr" defTabSz="800100">
            <a:lnSpc>
              <a:spcPct val="90000"/>
            </a:lnSpc>
            <a:spcBef>
              <a:spcPct val="0"/>
            </a:spcBef>
            <a:spcAft>
              <a:spcPct val="35000"/>
            </a:spcAft>
            <a:buNone/>
          </a:pPr>
          <a:r>
            <a:rPr lang="en-US" sz="1800" b="1" kern="1200" dirty="0" err="1">
              <a:latin typeface="Calibri Light"/>
              <a:ea typeface="+mn-ea"/>
              <a:cs typeface="+mn-cs"/>
            </a:rPr>
            <a:t>路程</a:t>
          </a:r>
          <a:endParaRPr lang="zh-CN" altLang="en-US" sz="1800" b="1" kern="1200" dirty="0">
            <a:latin typeface="Calibri Light"/>
            <a:ea typeface="+mn-ea"/>
            <a:cs typeface="+mn-cs"/>
          </a:endParaRPr>
        </a:p>
      </dsp:txBody>
      <dsp:txXfrm>
        <a:off x="3230487" y="59640"/>
        <a:ext cx="1667024" cy="1044029"/>
      </dsp:txXfrm>
    </dsp:sp>
    <dsp:sp modelId="{21B428EF-5709-46D8-A163-6F247C5F6D25}">
      <dsp:nvSpPr>
        <dsp:cNvPr id="0" name=""/>
        <dsp:cNvSpPr/>
      </dsp:nvSpPr>
      <dsp:spPr>
        <a:xfrm>
          <a:off x="1753873" y="581655"/>
          <a:ext cx="4620252" cy="4620252"/>
        </a:xfrm>
        <a:custGeom>
          <a:avLst/>
          <a:gdLst/>
          <a:ahLst/>
          <a:cxnLst/>
          <a:rect l="0" t="0" r="0" b="0"/>
          <a:pathLst>
            <a:path>
              <a:moveTo>
                <a:pt x="3212328" y="183458"/>
              </a:moveTo>
              <a:arcTo wR="2310126" hR="2310126" stAng="17579295" swAng="1959991"/>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17D607-A5D7-4BD9-A4FC-32862850184C}">
      <dsp:nvSpPr>
        <dsp:cNvPr id="0" name=""/>
        <dsp:cNvSpPr/>
      </dsp:nvSpPr>
      <dsp:spPr>
        <a:xfrm>
          <a:off x="5371068" y="15994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偶尔的</a:t>
          </a:r>
          <a:endParaRPr lang="en-US" altLang="zh-CN" sz="1800" kern="1200" dirty="0"/>
        </a:p>
        <a:p>
          <a:pPr marL="0" lvl="0" indent="0" algn="ctr" defTabSz="800100">
            <a:lnSpc>
              <a:spcPct val="90000"/>
            </a:lnSpc>
            <a:spcBef>
              <a:spcPct val="0"/>
            </a:spcBef>
            <a:spcAft>
              <a:spcPct val="35000"/>
            </a:spcAft>
            <a:buNone/>
          </a:pPr>
          <a:r>
            <a:rPr lang="zh-CN" altLang="en-US" sz="1800" kern="1200" dirty="0"/>
            <a:t>小</a:t>
          </a:r>
          <a:r>
            <a:rPr lang="zh-CN" altLang="en-US" sz="1800" b="1" kern="1200" dirty="0"/>
            <a:t>懒惰</a:t>
          </a:r>
        </a:p>
      </dsp:txBody>
      <dsp:txXfrm>
        <a:off x="5427548" y="1655898"/>
        <a:ext cx="1667024" cy="1044029"/>
      </dsp:txXfrm>
    </dsp:sp>
    <dsp:sp modelId="{41804E44-ABF4-4AD3-B2B0-20263B4934F1}">
      <dsp:nvSpPr>
        <dsp:cNvPr id="0" name=""/>
        <dsp:cNvSpPr/>
      </dsp:nvSpPr>
      <dsp:spPr>
        <a:xfrm>
          <a:off x="1753873" y="581655"/>
          <a:ext cx="4620252" cy="4620252"/>
        </a:xfrm>
        <a:custGeom>
          <a:avLst/>
          <a:gdLst/>
          <a:ahLst/>
          <a:cxnLst/>
          <a:rect l="0" t="0" r="0" b="0"/>
          <a:pathLst>
            <a:path>
              <a:moveTo>
                <a:pt x="4617101" y="2189512"/>
              </a:moveTo>
              <a:arcTo wR="2310126" hR="2310126" stAng="21420430" swAng="2195114"/>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7F9E01A-92DC-4B54-AF24-BB4A9745BC38}">
      <dsp:nvSpPr>
        <dsp:cNvPr id="0" name=""/>
        <dsp:cNvSpPr/>
      </dsp:nvSpPr>
      <dsp:spPr>
        <a:xfrm>
          <a:off x="4531865" y="41822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a:ea typeface="+mn-ea"/>
              <a:cs typeface="+mn-cs"/>
            </a:rPr>
            <a:t>服务带来的</a:t>
          </a:r>
          <a:endParaRPr lang="en-US" sz="1800" kern="1200" dirty="0">
            <a:latin typeface="Calibri Light"/>
            <a:ea typeface="+mn-ea"/>
            <a:cs typeface="+mn-cs"/>
          </a:endParaRPr>
        </a:p>
        <a:p>
          <a:pPr marL="0" lvl="0" indent="0" algn="ctr" defTabSz="800100">
            <a:lnSpc>
              <a:spcPct val="90000"/>
            </a:lnSpc>
            <a:spcBef>
              <a:spcPct val="0"/>
            </a:spcBef>
            <a:spcAft>
              <a:spcPct val="35000"/>
            </a:spcAft>
            <a:buNone/>
          </a:pPr>
          <a:r>
            <a:rPr lang="en-US" sz="1800" b="1" kern="1200" dirty="0" err="1">
              <a:latin typeface="Calibri Light"/>
              <a:ea typeface="+mn-ea"/>
              <a:cs typeface="+mn-cs"/>
            </a:rPr>
            <a:t>价值</a:t>
          </a:r>
          <a:endParaRPr lang="zh-CN" altLang="en-US" sz="1800" b="1" kern="1200" dirty="0">
            <a:latin typeface="Calibri Light"/>
            <a:ea typeface="+mn-ea"/>
            <a:cs typeface="+mn-cs"/>
          </a:endParaRPr>
        </a:p>
      </dsp:txBody>
      <dsp:txXfrm>
        <a:off x="4588345" y="4238698"/>
        <a:ext cx="1667024" cy="1044029"/>
      </dsp:txXfrm>
    </dsp:sp>
    <dsp:sp modelId="{B9DABC50-D1DE-4BE5-9B55-0AFB27417730}">
      <dsp:nvSpPr>
        <dsp:cNvPr id="0" name=""/>
        <dsp:cNvSpPr/>
      </dsp:nvSpPr>
      <dsp:spPr>
        <a:xfrm>
          <a:off x="1753873" y="581655"/>
          <a:ext cx="4620252" cy="4620252"/>
        </a:xfrm>
        <a:custGeom>
          <a:avLst/>
          <a:gdLst/>
          <a:ahLst/>
          <a:cxnLst/>
          <a:rect l="0" t="0" r="0" b="0"/>
          <a:pathLst>
            <a:path>
              <a:moveTo>
                <a:pt x="2768824" y="4574254"/>
              </a:moveTo>
              <a:arcTo wR="2310126" hR="2310126" stAng="4712834" swAng="1374332"/>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2E1E4B-B1A3-4D2D-B8E7-318717EE16B6}">
      <dsp:nvSpPr>
        <dsp:cNvPr id="0" name=""/>
        <dsp:cNvSpPr/>
      </dsp:nvSpPr>
      <dsp:spPr>
        <a:xfrm>
          <a:off x="1816149" y="41822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Calibri Light"/>
              <a:ea typeface="+mn-ea"/>
              <a:cs typeface="+mn-cs"/>
            </a:rPr>
            <a:t>脱不开身的</a:t>
          </a:r>
          <a:endParaRPr lang="en-US" altLang="zh-CN" sz="1800" kern="1200">
            <a:latin typeface="Calibri Light"/>
            <a:ea typeface="+mn-ea"/>
            <a:cs typeface="+mn-cs"/>
          </a:endParaRPr>
        </a:p>
        <a:p>
          <a:pPr marL="0" lvl="0" indent="0" algn="ctr" defTabSz="800100">
            <a:lnSpc>
              <a:spcPct val="90000"/>
            </a:lnSpc>
            <a:spcBef>
              <a:spcPct val="0"/>
            </a:spcBef>
            <a:spcAft>
              <a:spcPct val="35000"/>
            </a:spcAft>
            <a:buNone/>
          </a:pPr>
          <a:r>
            <a:rPr lang="zh-CN" altLang="en-US" sz="1800" b="1" kern="1200">
              <a:latin typeface="Calibri Light"/>
              <a:ea typeface="+mn-ea"/>
              <a:cs typeface="+mn-cs"/>
            </a:rPr>
            <a:t>烦恼</a:t>
          </a:r>
          <a:endParaRPr lang="zh-CN" altLang="en-US" sz="1800" b="1" kern="1200" dirty="0">
            <a:latin typeface="Calibri Light"/>
            <a:ea typeface="+mn-ea"/>
            <a:cs typeface="+mn-cs"/>
          </a:endParaRPr>
        </a:p>
      </dsp:txBody>
      <dsp:txXfrm>
        <a:off x="1872629" y="4238698"/>
        <a:ext cx="1667024" cy="1044029"/>
      </dsp:txXfrm>
    </dsp:sp>
    <dsp:sp modelId="{FD733DDE-2E31-415C-8B54-28B8988471C7}">
      <dsp:nvSpPr>
        <dsp:cNvPr id="0" name=""/>
        <dsp:cNvSpPr/>
      </dsp:nvSpPr>
      <dsp:spPr>
        <a:xfrm>
          <a:off x="1753873" y="581655"/>
          <a:ext cx="4620252" cy="4620252"/>
        </a:xfrm>
        <a:custGeom>
          <a:avLst/>
          <a:gdLst/>
          <a:ahLst/>
          <a:cxnLst/>
          <a:rect l="0" t="0" r="0" b="0"/>
          <a:pathLst>
            <a:path>
              <a:moveTo>
                <a:pt x="385803" y="3588275"/>
              </a:moveTo>
              <a:arcTo wR="2310126" hR="2310126" stAng="8784456" swAng="2195114"/>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6628BA9-2CC3-437A-BC62-F030A699A7C3}">
      <dsp:nvSpPr>
        <dsp:cNvPr id="0" name=""/>
        <dsp:cNvSpPr/>
      </dsp:nvSpPr>
      <dsp:spPr>
        <a:xfrm>
          <a:off x="976947" y="15994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a:ea typeface="+mn-ea"/>
              <a:cs typeface="+mn-cs"/>
            </a:rPr>
            <a:t>时常遇到的</a:t>
          </a:r>
          <a:endParaRPr lang="en-US" sz="1800" kern="1200" dirty="0">
            <a:latin typeface="Calibri Light"/>
            <a:ea typeface="+mn-ea"/>
            <a:cs typeface="+mn-cs"/>
          </a:endParaRPr>
        </a:p>
        <a:p>
          <a:pPr marL="0" lvl="0" indent="0" algn="ctr" defTabSz="800100">
            <a:lnSpc>
              <a:spcPct val="90000"/>
            </a:lnSpc>
            <a:spcBef>
              <a:spcPct val="0"/>
            </a:spcBef>
            <a:spcAft>
              <a:spcPct val="35000"/>
            </a:spcAft>
            <a:buNone/>
          </a:pPr>
          <a:r>
            <a:rPr lang="en-US" sz="1800" b="1" kern="1200" dirty="0" err="1">
              <a:latin typeface="Calibri Light"/>
              <a:ea typeface="+mn-ea"/>
              <a:cs typeface="+mn-cs"/>
            </a:rPr>
            <a:t>高峰期</a:t>
          </a:r>
          <a:endParaRPr lang="zh-CN" altLang="en-US" sz="1800" b="1" kern="1200" dirty="0">
            <a:latin typeface="Calibri Light"/>
            <a:ea typeface="+mn-ea"/>
            <a:cs typeface="+mn-cs"/>
          </a:endParaRPr>
        </a:p>
      </dsp:txBody>
      <dsp:txXfrm>
        <a:off x="1033427" y="1655898"/>
        <a:ext cx="1667024" cy="1044029"/>
      </dsp:txXfrm>
    </dsp:sp>
    <dsp:sp modelId="{F9B3D36E-B686-4E1E-9F2C-78E8C2FCD867}">
      <dsp:nvSpPr>
        <dsp:cNvPr id="0" name=""/>
        <dsp:cNvSpPr/>
      </dsp:nvSpPr>
      <dsp:spPr>
        <a:xfrm>
          <a:off x="1753873" y="581655"/>
          <a:ext cx="4620252" cy="4620252"/>
        </a:xfrm>
        <a:custGeom>
          <a:avLst/>
          <a:gdLst/>
          <a:ahLst/>
          <a:cxnLst/>
          <a:rect l="0" t="0" r="0" b="0"/>
          <a:pathLst>
            <a:path>
              <a:moveTo>
                <a:pt x="402763" y="1006803"/>
              </a:moveTo>
              <a:arcTo wR="2310126" hR="2310126" stAng="12860714" swAng="1959991"/>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47EB9CC-EEDC-494D-A563-7E52CFBE2A64}" type="datetime1">
              <a:rPr lang="zh-CN" altLang="en-US" smtClean="0">
                <a:latin typeface="Microsoft YaHei UI" panose="020B0503020204020204" pitchFamily="34" charset="-122"/>
                <a:ea typeface="Microsoft YaHei UI" panose="020B0503020204020204" pitchFamily="34" charset="-122"/>
              </a:rPr>
              <a:t>2023/3/24</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2DFAA7-D3C3-4D01-9299-453E25D16D4E}"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icrosoft YaHei UI" panose="020B0503020204020204" pitchFamily="34" charset="-122"/>
                <a:ea typeface="Microsoft YaHei UI" panose="020B0503020204020204" pitchFamily="34" charset="-122"/>
              </a:defRPr>
            </a:lvl1pPr>
          </a:lstStyle>
          <a:p>
            <a:fld id="{BB66FF9F-9445-42A9-8A55-6C9E0AC38AD9}" type="datetime1">
              <a:rPr lang="zh-CN" altLang="en-US" noProof="0" smtClean="0"/>
              <a:t>2023/3/24</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icrosoft YaHei UI" panose="020B0503020204020204" pitchFamily="34" charset="-122"/>
                <a:ea typeface="Microsoft YaHei UI" panose="020B0503020204020204" pitchFamily="34" charset="-122"/>
              </a:defRPr>
            </a:lvl1pPr>
          </a:lstStyle>
          <a:p>
            <a:fld id="{6DC51814-3B91-4036-94D2-3977634EE214}" type="slidenum">
              <a:rPr lang="en-US" altLang="zh-CN" noProof="0" smtClean="0"/>
              <a:pPr/>
              <a:t>‹#›</a:t>
            </a:fld>
            <a:endParaRPr lang="zh-CN" altLang="en-US" noProof="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a:t>
            </a:fld>
            <a:endParaRPr lang="zh-CN" altLang="en-US"/>
          </a:p>
        </p:txBody>
      </p:sp>
    </p:spTree>
    <p:extLst>
      <p:ext uri="{BB962C8B-B14F-4D97-AF65-F5344CB8AC3E}">
        <p14:creationId xmlns:p14="http://schemas.microsoft.com/office/powerpoint/2010/main" val="3900697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15</a:t>
            </a:fld>
            <a:endParaRPr lang="zh-CN" altLang="en-US"/>
          </a:p>
        </p:txBody>
      </p:sp>
    </p:spTree>
    <p:extLst>
      <p:ext uri="{BB962C8B-B14F-4D97-AF65-F5344CB8AC3E}">
        <p14:creationId xmlns:p14="http://schemas.microsoft.com/office/powerpoint/2010/main" val="188157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16</a:t>
            </a:fld>
            <a:endParaRPr lang="zh-CN" altLang="en-US"/>
          </a:p>
        </p:txBody>
      </p:sp>
    </p:spTree>
    <p:extLst>
      <p:ext uri="{BB962C8B-B14F-4D97-AF65-F5344CB8AC3E}">
        <p14:creationId xmlns:p14="http://schemas.microsoft.com/office/powerpoint/2010/main" val="395061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17</a:t>
            </a:fld>
            <a:endParaRPr lang="zh-CN" altLang="en-US"/>
          </a:p>
        </p:txBody>
      </p:sp>
    </p:spTree>
    <p:extLst>
      <p:ext uri="{BB962C8B-B14F-4D97-AF65-F5344CB8AC3E}">
        <p14:creationId xmlns:p14="http://schemas.microsoft.com/office/powerpoint/2010/main" val="244708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18</a:t>
            </a:fld>
            <a:endParaRPr lang="zh-CN" altLang="en-US"/>
          </a:p>
        </p:txBody>
      </p:sp>
    </p:spTree>
    <p:extLst>
      <p:ext uri="{BB962C8B-B14F-4D97-AF65-F5344CB8AC3E}">
        <p14:creationId xmlns:p14="http://schemas.microsoft.com/office/powerpoint/2010/main" val="2716570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19</a:t>
            </a:fld>
            <a:endParaRPr lang="zh-CN" altLang="en-US"/>
          </a:p>
        </p:txBody>
      </p:sp>
    </p:spTree>
    <p:extLst>
      <p:ext uri="{BB962C8B-B14F-4D97-AF65-F5344CB8AC3E}">
        <p14:creationId xmlns:p14="http://schemas.microsoft.com/office/powerpoint/2010/main" val="2747415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20</a:t>
            </a:fld>
            <a:endParaRPr lang="zh-CN" altLang="en-US"/>
          </a:p>
        </p:txBody>
      </p:sp>
    </p:spTree>
    <p:extLst>
      <p:ext uri="{BB962C8B-B14F-4D97-AF65-F5344CB8AC3E}">
        <p14:creationId xmlns:p14="http://schemas.microsoft.com/office/powerpoint/2010/main" val="1929392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4</a:t>
            </a:fld>
            <a:endParaRPr lang="zh-CN" altLang="en-US"/>
          </a:p>
        </p:txBody>
      </p:sp>
    </p:spTree>
    <p:extLst>
      <p:ext uri="{BB962C8B-B14F-4D97-AF65-F5344CB8AC3E}">
        <p14:creationId xmlns:p14="http://schemas.microsoft.com/office/powerpoint/2010/main" val="205460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6</a:t>
            </a:fld>
            <a:endParaRPr lang="zh-CN" altLang="en-US"/>
          </a:p>
        </p:txBody>
      </p:sp>
    </p:spTree>
    <p:extLst>
      <p:ext uri="{BB962C8B-B14F-4D97-AF65-F5344CB8AC3E}">
        <p14:creationId xmlns:p14="http://schemas.microsoft.com/office/powerpoint/2010/main" val="567289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7</a:t>
            </a:fld>
            <a:endParaRPr lang="zh-CN" altLang="en-US"/>
          </a:p>
        </p:txBody>
      </p:sp>
    </p:spTree>
    <p:extLst>
      <p:ext uri="{BB962C8B-B14F-4D97-AF65-F5344CB8AC3E}">
        <p14:creationId xmlns:p14="http://schemas.microsoft.com/office/powerpoint/2010/main" val="13158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8</a:t>
            </a:fld>
            <a:endParaRPr lang="zh-CN" altLang="en-US"/>
          </a:p>
        </p:txBody>
      </p:sp>
    </p:spTree>
    <p:extLst>
      <p:ext uri="{BB962C8B-B14F-4D97-AF65-F5344CB8AC3E}">
        <p14:creationId xmlns:p14="http://schemas.microsoft.com/office/powerpoint/2010/main" val="145670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10</a:t>
            </a:fld>
            <a:endParaRPr lang="zh-CN" altLang="en-US"/>
          </a:p>
        </p:txBody>
      </p:sp>
    </p:spTree>
    <p:extLst>
      <p:ext uri="{BB962C8B-B14F-4D97-AF65-F5344CB8AC3E}">
        <p14:creationId xmlns:p14="http://schemas.microsoft.com/office/powerpoint/2010/main" val="306925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12</a:t>
            </a:fld>
            <a:endParaRPr lang="zh-CN" altLang="en-US"/>
          </a:p>
        </p:txBody>
      </p:sp>
    </p:spTree>
    <p:extLst>
      <p:ext uri="{BB962C8B-B14F-4D97-AF65-F5344CB8AC3E}">
        <p14:creationId xmlns:p14="http://schemas.microsoft.com/office/powerpoint/2010/main" val="397420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13</a:t>
            </a:fld>
            <a:endParaRPr lang="zh-CN" altLang="en-US"/>
          </a:p>
        </p:txBody>
      </p:sp>
    </p:spTree>
    <p:extLst>
      <p:ext uri="{BB962C8B-B14F-4D97-AF65-F5344CB8AC3E}">
        <p14:creationId xmlns:p14="http://schemas.microsoft.com/office/powerpoint/2010/main" val="248683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14</a:t>
            </a:fld>
            <a:endParaRPr lang="zh-CN" altLang="en-US"/>
          </a:p>
        </p:txBody>
      </p:sp>
    </p:spTree>
    <p:extLst>
      <p:ext uri="{BB962C8B-B14F-4D97-AF65-F5344CB8AC3E}">
        <p14:creationId xmlns:p14="http://schemas.microsoft.com/office/powerpoint/2010/main" val="175471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4448175"/>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0" name="长方形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rtlCol="0" anchor="ctr"/>
          <a:lstStyle>
            <a:lvl1pPr algn="ct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71475" y="5830888"/>
            <a:ext cx="11520488" cy="550862"/>
          </a:xfrm>
        </p:spPr>
        <p:txBody>
          <a:bodyPr rtlCol="0"/>
          <a:lstStyle>
            <a:lvl1pPr marL="0" indent="0" algn="ctr">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rtlCol="0" anchor="ctr">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1" name="长方形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rtlCol="0" anchor="b">
            <a:no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4" name="长方形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长方形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rtlCol="0" anchor="ctr">
            <a:no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rtlCol="0" anchor="ctr">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5" name="长方形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rtlCol="0" anchor="ctr"/>
          <a:lstStyle>
            <a:lvl1pP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rtlCol="0"/>
          <a:lstStyle>
            <a:lvl1pPr marL="0" indent="0">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9" name="矩形​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图片占位符 6">
            <a:extLst>
              <a:ext uri="{FF2B5EF4-FFF2-40B4-BE49-F238E27FC236}">
                <a16:creationId xmlns:a16="http://schemas.microsoft.com/office/drawing/2014/main" id="{391EAACA-1322-4E60-917E-C7408F539D5D}"/>
              </a:ext>
            </a:extLst>
          </p:cNvPr>
          <p:cNvSpPr>
            <a:spLocks noGrp="1"/>
          </p:cNvSpPr>
          <p:nvPr>
            <p:ph type="pic" sz="quarter" idx="13" hasCustomPrompt="1"/>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rtlCol="0" anchor="ctr"/>
          <a:lstStyle>
            <a:lvl1pP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幻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2" name="任意多边形：形状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图片占位符 32">
            <a:extLst>
              <a:ext uri="{FF2B5EF4-FFF2-40B4-BE49-F238E27FC236}">
                <a16:creationId xmlns:a16="http://schemas.microsoft.com/office/drawing/2014/main" id="{2DB7CFEB-6952-4BC3-B9E0-0C382490F9E6}"/>
              </a:ext>
            </a:extLst>
          </p:cNvPr>
          <p:cNvSpPr>
            <a:spLocks noGrp="1"/>
          </p:cNvSpPr>
          <p:nvPr>
            <p:ph type="pic" sz="quarter" idx="13" hasCustomPrompt="1"/>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rtlCol="0" anchor="ctr"/>
          <a:lstStyle>
            <a:lvl1pPr>
              <a:defRPr sz="6000" baseline="0">
                <a:solidFill>
                  <a:schemeClr val="accent5"/>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7" name="长方形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8" name="长方形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rtlCol="0" anchor="ctr"/>
          <a:lstStyle>
            <a:lvl1pPr>
              <a:defRPr sz="6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图片占位符 32">
            <a:extLst>
              <a:ext uri="{FF2B5EF4-FFF2-40B4-BE49-F238E27FC236}">
                <a16:creationId xmlns:a16="http://schemas.microsoft.com/office/drawing/2014/main" id="{B5D335A5-A601-4D8A-AEF5-F34792FF565A}"/>
              </a:ext>
            </a:extLst>
          </p:cNvPr>
          <p:cNvSpPr>
            <a:spLocks noGrp="1"/>
          </p:cNvSpPr>
          <p:nvPr>
            <p:ph type="pic" sz="quarter" idx="21" hasCustomPrompt="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rtlCol="0" anchor="ctr"/>
          <a:lstStyle>
            <a:lvl1pPr algn="ctr">
              <a:defRPr sz="600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图片占位符 6">
            <a:extLst>
              <a:ext uri="{FF2B5EF4-FFF2-40B4-BE49-F238E27FC236}">
                <a16:creationId xmlns:a16="http://schemas.microsoft.com/office/drawing/2014/main" id="{230D70C6-13FD-45D4-8FB6-26C56B8FF2D4}"/>
              </a:ext>
            </a:extLst>
          </p:cNvPr>
          <p:cNvSpPr>
            <a:spLocks noGrp="1"/>
          </p:cNvSpPr>
          <p:nvPr>
            <p:ph type="pic" sz="quarter" idx="13" hasCustomPrompt="1"/>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3" name="长方形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1" name="图片占位符 6">
            <a:extLst>
              <a:ext uri="{FF2B5EF4-FFF2-40B4-BE49-F238E27FC236}">
                <a16:creationId xmlns:a16="http://schemas.microsoft.com/office/drawing/2014/main" id="{B9795E85-7B91-41BB-9DF4-A4893AA48FFA}"/>
              </a:ext>
            </a:extLst>
          </p:cNvPr>
          <p:cNvSpPr>
            <a:spLocks noGrp="1"/>
          </p:cNvSpPr>
          <p:nvPr>
            <p:ph type="pic" sz="quarter" idx="14" hasCustomPrompt="1"/>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71500" y="0"/>
            <a:ext cx="6034088"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0" name="长方形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rtlCol="0" anchor="b"/>
          <a:lstStyle>
            <a:lvl1pPr algn="l">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6905625" y="4927600"/>
            <a:ext cx="4986338" cy="976311"/>
          </a:xfrm>
        </p:spPr>
        <p:txBody>
          <a:bodyPr rtlCol="0"/>
          <a:lstStyle>
            <a:lvl1pPr marL="0" indent="0" algn="l">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cxnSp>
        <p:nvCxnSpPr>
          <p:cNvPr id="6" name="直接连接符​​(S)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rtlCol="0" anchor="b">
            <a:noAutofit/>
          </a:bodyPr>
          <a:lstStyle>
            <a:lvl1pPr>
              <a:defRPr sz="36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25" name="图片占位符 24">
            <a:extLst>
              <a:ext uri="{FF2B5EF4-FFF2-40B4-BE49-F238E27FC236}">
                <a16:creationId xmlns:a16="http://schemas.microsoft.com/office/drawing/2014/main" id="{84421AF3-217F-49BD-BF47-1140F3F445D8}"/>
              </a:ext>
            </a:extLst>
          </p:cNvPr>
          <p:cNvSpPr>
            <a:spLocks noGrp="1"/>
          </p:cNvSpPr>
          <p:nvPr>
            <p:ph type="pic" sz="quarter" idx="15" hasCustomPrompt="1"/>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0" name="长方形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1" name="长方形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3" name="直接连接符​​(S)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长方形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3" name="图片占位符 6">
            <a:extLst>
              <a:ext uri="{FF2B5EF4-FFF2-40B4-BE49-F238E27FC236}">
                <a16:creationId xmlns:a16="http://schemas.microsoft.com/office/drawing/2014/main" id="{73E3AB81-FB3C-492F-8AB9-CFC37EECCEE7}"/>
              </a:ext>
            </a:extLst>
          </p:cNvPr>
          <p:cNvSpPr>
            <a:spLocks noGrp="1"/>
          </p:cNvSpPr>
          <p:nvPr>
            <p:ph type="pic" sz="quarter" idx="13" hasCustomPrompt="1"/>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4" name="长方形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5" name="矩形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rtlCol="0" anchor="ctr">
            <a:noAutofit/>
          </a:bodyPr>
          <a:lstStyle>
            <a:lvl1pPr algn="ctr">
              <a:defRPr sz="36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长方形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图片占位符 6">
            <a:extLst>
              <a:ext uri="{FF2B5EF4-FFF2-40B4-BE49-F238E27FC236}">
                <a16:creationId xmlns:a16="http://schemas.microsoft.com/office/drawing/2014/main" id="{DE438B2E-01A6-453B-928D-97D98438168E}"/>
              </a:ext>
            </a:extLst>
          </p:cNvPr>
          <p:cNvSpPr>
            <a:spLocks noGrp="1"/>
          </p:cNvSpPr>
          <p:nvPr>
            <p:ph type="pic" sz="quarter" idx="13" hasCustomPrompt="1"/>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图片占位符 26">
            <a:extLst>
              <a:ext uri="{FF2B5EF4-FFF2-40B4-BE49-F238E27FC236}">
                <a16:creationId xmlns:a16="http://schemas.microsoft.com/office/drawing/2014/main" id="{404FC023-3732-4036-B4DA-F34DC453036D}"/>
              </a:ext>
            </a:extLst>
          </p:cNvPr>
          <p:cNvSpPr>
            <a:spLocks noGrp="1"/>
          </p:cNvSpPr>
          <p:nvPr>
            <p:ph type="pic" sz="quarter" idx="13" hasCustomPrompt="1"/>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5" name="图片占位符 6">
            <a:extLst>
              <a:ext uri="{FF2B5EF4-FFF2-40B4-BE49-F238E27FC236}">
                <a16:creationId xmlns:a16="http://schemas.microsoft.com/office/drawing/2014/main" id="{D9C7DFC2-3A77-4761-A9AF-98963C5CCA07}"/>
              </a:ext>
            </a:extLst>
          </p:cNvPr>
          <p:cNvSpPr>
            <a:spLocks noGrp="1"/>
          </p:cNvSpPr>
          <p:nvPr>
            <p:ph type="pic" sz="quarter" idx="14" hasCustomPrompt="1"/>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3F6FD22A-5FDA-45EC-BE49-3C0E30A397B0}"/>
              </a:ext>
            </a:extLst>
          </p:cNvPr>
          <p:cNvSpPr>
            <a:spLocks noGrp="1"/>
          </p:cNvSpPr>
          <p:nvPr>
            <p:ph type="pic" sz="quarter" idx="15" hasCustomPrompt="1"/>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图片占位符 6">
            <a:extLst>
              <a:ext uri="{FF2B5EF4-FFF2-40B4-BE49-F238E27FC236}">
                <a16:creationId xmlns:a16="http://schemas.microsoft.com/office/drawing/2014/main" id="{B64BDA74-9644-41EB-984D-939D27B60F3F}"/>
              </a:ext>
            </a:extLst>
          </p:cNvPr>
          <p:cNvSpPr>
            <a:spLocks noGrp="1"/>
          </p:cNvSpPr>
          <p:nvPr>
            <p:ph type="pic" sz="quarter" idx="16" hasCustomPrompt="1"/>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grpSp>
        <p:nvGrpSpPr>
          <p:cNvPr id="2" name="组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长方形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长方形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sp>
        <p:nvSpPr>
          <p:cNvPr id="10" name="长方形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0" name="长方形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1" name="图片占位符 6">
            <a:extLst>
              <a:ext uri="{FF2B5EF4-FFF2-40B4-BE49-F238E27FC236}">
                <a16:creationId xmlns:a16="http://schemas.microsoft.com/office/drawing/2014/main" id="{F36B08A9-4F2C-4D72-A755-CBF0DAD5A4FC}"/>
              </a:ext>
            </a:extLst>
          </p:cNvPr>
          <p:cNvSpPr>
            <a:spLocks noGrp="1"/>
          </p:cNvSpPr>
          <p:nvPr>
            <p:ph type="pic" sz="quarter" idx="14" hasCustomPrompt="1"/>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bg1"/>
              </a:solidFill>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0" name="长方形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2" name="长方形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bg1"/>
              </a:solidFill>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rtlCol="0" anchor="b">
            <a:normAutofit/>
          </a:bodyPr>
          <a:lstStyle>
            <a:lvl1pPr algn="ctr">
              <a:defRPr sz="54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436610" y="4079083"/>
            <a:ext cx="5318781" cy="976311"/>
          </a:xfrm>
        </p:spPr>
        <p:txBody>
          <a:bodyPr rtlCol="0"/>
          <a:lstStyle>
            <a:lvl1pPr marL="0" indent="0" algn="ctr">
              <a:buNone/>
              <a:defRPr sz="2400" baseline="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baseline="0">
                <a:ea typeface="Microsoft YaHei UI" panose="020B0503020204020204" pitchFamily="34" charset="-122"/>
              </a:defRPr>
            </a:lvl1pPr>
          </a:lstStyle>
          <a:p>
            <a:pPr marL="0" lvl="0" indent="0" algn="ctr" rtl="0">
              <a:buNone/>
            </a:pPr>
            <a:r>
              <a:rPr lang="zh-CN" altLang="en-US" noProof="0"/>
              <a:t>单击图标以添加图片</a:t>
            </a: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rtlCol="0" anchor="ctr">
            <a:normAutofit/>
          </a:bodyP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rtlCol="0">
            <a:normAutofit/>
          </a:bodyPr>
          <a:lstStyle>
            <a:lvl1pPr>
              <a:defRPr sz="1600" baseline="0">
                <a:solidFill>
                  <a:schemeClr val="bg1"/>
                </a:solidFill>
                <a:ea typeface="Microsoft YaHei UI" panose="020B0503020204020204" pitchFamily="34" charset="-122"/>
              </a:defRPr>
            </a:lvl1pPr>
            <a:lvl2pPr>
              <a:defRPr sz="1400" baseline="0">
                <a:solidFill>
                  <a:schemeClr val="bg1"/>
                </a:solidFill>
                <a:ea typeface="Microsoft YaHei UI" panose="020B0503020204020204" pitchFamily="34" charset="-122"/>
              </a:defRPr>
            </a:lvl2pPr>
            <a:lvl3pPr>
              <a:defRPr sz="1200" baseline="0">
                <a:solidFill>
                  <a:schemeClr val="bg1"/>
                </a:solidFill>
                <a:ea typeface="Microsoft YaHei UI" panose="020B0503020204020204" pitchFamily="34" charset="-122"/>
              </a:defRPr>
            </a:lvl3pPr>
            <a:lvl4pPr>
              <a:defRPr sz="1100" baseline="0">
                <a:solidFill>
                  <a:schemeClr val="bg1"/>
                </a:solidFill>
                <a:ea typeface="Microsoft YaHei UI" panose="020B0503020204020204" pitchFamily="34" charset="-122"/>
              </a:defRPr>
            </a:lvl4pPr>
            <a:lvl5pPr>
              <a:defRPr sz="1100" baseline="0">
                <a:solidFill>
                  <a:schemeClr val="bg1"/>
                </a:solidFill>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rtlCol="0" anchor="ct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rtlCol="0">
            <a:normAutofit/>
          </a:bodyPr>
          <a:lstStyle>
            <a:lvl1pPr>
              <a:defRPr sz="1600" baseline="0">
                <a:solidFill>
                  <a:schemeClr val="bg1"/>
                </a:solidFill>
                <a:ea typeface="Microsoft YaHei UI" panose="020B0503020204020204" pitchFamily="34" charset="-122"/>
              </a:defRPr>
            </a:lvl1pPr>
            <a:lvl2pPr>
              <a:defRPr sz="1400" baseline="0">
                <a:solidFill>
                  <a:schemeClr val="bg1"/>
                </a:solidFill>
                <a:ea typeface="Microsoft YaHei UI" panose="020B0503020204020204" pitchFamily="34" charset="-122"/>
              </a:defRPr>
            </a:lvl2pPr>
            <a:lvl3pPr>
              <a:defRPr sz="1200" baseline="0">
                <a:solidFill>
                  <a:schemeClr val="bg1"/>
                </a:solidFill>
                <a:ea typeface="Microsoft YaHei UI" panose="020B0503020204020204" pitchFamily="34" charset="-122"/>
              </a:defRPr>
            </a:lvl3pPr>
            <a:lvl4pPr>
              <a:defRPr sz="1100" baseline="0">
                <a:solidFill>
                  <a:schemeClr val="bg1"/>
                </a:solidFill>
                <a:ea typeface="Microsoft YaHei UI" panose="020B0503020204020204" pitchFamily="34" charset="-122"/>
              </a:defRPr>
            </a:lvl4pPr>
            <a:lvl5pPr>
              <a:defRPr sz="1100" baseline="0">
                <a:solidFill>
                  <a:schemeClr val="bg1"/>
                </a:solidFill>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ctr">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rtlCol="0" anchor="ctr">
            <a:normAutofit/>
          </a:bodyPr>
          <a:lstStyle>
            <a:lvl1pPr marL="0" indent="0">
              <a:buNone/>
              <a:defRPr sz="20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rtlCol="0" anchor="ctr"/>
          <a:lstStyle>
            <a:lvl1pPr marL="0" indent="0">
              <a:buNone/>
              <a:defRPr sz="20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1" name="图片占位符 6">
            <a:extLst>
              <a:ext uri="{FF2B5EF4-FFF2-40B4-BE49-F238E27FC236}">
                <a16:creationId xmlns:a16="http://schemas.microsoft.com/office/drawing/2014/main" id="{16CD8AAD-701B-4F23-AB47-6FC680787135}"/>
              </a:ext>
            </a:extLst>
          </p:cNvPr>
          <p:cNvSpPr>
            <a:spLocks noGrp="1"/>
          </p:cNvSpPr>
          <p:nvPr>
            <p:ph type="pic" sz="quarter" idx="13" hasCustomPrompt="1"/>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6" name="图片占位符 6">
            <a:extLst>
              <a:ext uri="{FF2B5EF4-FFF2-40B4-BE49-F238E27FC236}">
                <a16:creationId xmlns:a16="http://schemas.microsoft.com/office/drawing/2014/main" id="{2B9551A7-E41A-4D0E-925B-71270CA0F339}"/>
              </a:ext>
            </a:extLst>
          </p:cNvPr>
          <p:cNvSpPr>
            <a:spLocks noGrp="1"/>
          </p:cNvSpPr>
          <p:nvPr>
            <p:ph type="pic" sz="quarter" idx="14" hasCustomPrompt="1"/>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sp>
        <p:nvSpPr>
          <p:cNvPr id="15" name="长方形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长方形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l">
              <a:defRPr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rtlCol="0" anchor="ctr">
            <a:normAutofit/>
          </a:bodyP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rtlCol="0">
            <a:normAutofit/>
          </a:bodyPr>
          <a:lstStyle>
            <a:lvl1pPr>
              <a:defRPr sz="1600" baseline="0">
                <a:solidFill>
                  <a:schemeClr val="bg1"/>
                </a:solidFill>
                <a:latin typeface="Microsoft YaHei UI" panose="020B0503020204020204" pitchFamily="34" charset="-122"/>
                <a:ea typeface="Microsoft YaHei UI" panose="020B0503020204020204" pitchFamily="34" charset="-122"/>
              </a:defRPr>
            </a:lvl1pPr>
            <a:lvl2pPr>
              <a:defRPr sz="1400" baseline="0">
                <a:solidFill>
                  <a:schemeClr val="bg1"/>
                </a:solidFill>
                <a:latin typeface="Microsoft YaHei UI" panose="020B0503020204020204" pitchFamily="34" charset="-122"/>
                <a:ea typeface="Microsoft YaHei UI" panose="020B0503020204020204" pitchFamily="34" charset="-122"/>
              </a:defRPr>
            </a:lvl2pPr>
            <a:lvl3pPr>
              <a:defRPr sz="1200" baseline="0">
                <a:solidFill>
                  <a:schemeClr val="bg1"/>
                </a:solidFill>
                <a:latin typeface="Microsoft YaHei UI" panose="020B0503020204020204" pitchFamily="34" charset="-122"/>
                <a:ea typeface="Microsoft YaHei UI" panose="020B0503020204020204" pitchFamily="34" charset="-122"/>
              </a:defRPr>
            </a:lvl3pPr>
            <a:lvl4pPr>
              <a:defRPr sz="1100" baseline="0">
                <a:solidFill>
                  <a:schemeClr val="bg1"/>
                </a:solidFill>
                <a:latin typeface="Microsoft YaHei UI" panose="020B0503020204020204" pitchFamily="34" charset="-122"/>
                <a:ea typeface="Microsoft YaHei UI" panose="020B0503020204020204" pitchFamily="34" charset="-122"/>
              </a:defRPr>
            </a:lvl4pPr>
            <a:lvl5pPr>
              <a:defRPr sz="11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rtlCol="0" anchor="ct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rtlCol="0">
            <a:normAutofit/>
          </a:bodyPr>
          <a:lstStyle>
            <a:lvl1pPr>
              <a:defRPr sz="1600" baseline="0">
                <a:solidFill>
                  <a:schemeClr val="bg1"/>
                </a:solidFill>
                <a:latin typeface="Microsoft YaHei UI" panose="020B0503020204020204" pitchFamily="34" charset="-122"/>
                <a:ea typeface="Microsoft YaHei UI" panose="020B0503020204020204" pitchFamily="34" charset="-122"/>
              </a:defRPr>
            </a:lvl1pPr>
            <a:lvl2pPr>
              <a:defRPr sz="1400" baseline="0">
                <a:solidFill>
                  <a:schemeClr val="bg1"/>
                </a:solidFill>
                <a:latin typeface="Microsoft YaHei UI" panose="020B0503020204020204" pitchFamily="34" charset="-122"/>
                <a:ea typeface="Microsoft YaHei UI" panose="020B0503020204020204" pitchFamily="34" charset="-122"/>
              </a:defRPr>
            </a:lvl2pPr>
            <a:lvl3pPr>
              <a:defRPr sz="1200" baseline="0">
                <a:solidFill>
                  <a:schemeClr val="bg1"/>
                </a:solidFill>
                <a:latin typeface="Microsoft YaHei UI" panose="020B0503020204020204" pitchFamily="34" charset="-122"/>
                <a:ea typeface="Microsoft YaHei UI" panose="020B0503020204020204" pitchFamily="34" charset="-122"/>
              </a:defRPr>
            </a:lvl3pPr>
            <a:lvl4pPr>
              <a:defRPr sz="1100" baseline="0">
                <a:solidFill>
                  <a:schemeClr val="bg1"/>
                </a:solidFill>
                <a:latin typeface="Microsoft YaHei UI" panose="020B0503020204020204" pitchFamily="34" charset="-122"/>
                <a:ea typeface="Microsoft YaHei UI" panose="020B0503020204020204" pitchFamily="34" charset="-122"/>
              </a:defRPr>
            </a:lvl4pPr>
            <a:lvl5pPr>
              <a:defRPr sz="11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7" name="图片占位符 6">
            <a:extLst>
              <a:ext uri="{FF2B5EF4-FFF2-40B4-BE49-F238E27FC236}">
                <a16:creationId xmlns:a16="http://schemas.microsoft.com/office/drawing/2014/main" id="{9DFBCB44-5019-402B-BEC3-12F7F5526F0E}"/>
              </a:ext>
            </a:extLst>
          </p:cNvPr>
          <p:cNvSpPr>
            <a:spLocks noGrp="1"/>
          </p:cNvSpPr>
          <p:nvPr>
            <p:ph type="pic" sz="quarter" idx="13" hasCustomPrompt="1"/>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8" name="图片占位符 6">
            <a:extLst>
              <a:ext uri="{FF2B5EF4-FFF2-40B4-BE49-F238E27FC236}">
                <a16:creationId xmlns:a16="http://schemas.microsoft.com/office/drawing/2014/main" id="{8CD826C9-080C-4638-B261-376BD8B31622}"/>
              </a:ext>
            </a:extLst>
          </p:cNvPr>
          <p:cNvSpPr>
            <a:spLocks noGrp="1"/>
          </p:cNvSpPr>
          <p:nvPr>
            <p:ph type="pic" sz="quarter" idx="14" hasCustomPrompt="1"/>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幻灯片编号占位符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rtlCol="0" anchor="ctr">
            <a:noAutofit/>
          </a:bodyPr>
          <a:lstStyle>
            <a:lvl1pPr marL="0" indent="0" algn="ctr">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rtlCol="0" anchor="ctr">
            <a:noAutofit/>
          </a:bodyPr>
          <a:lstStyle>
            <a:lvl1pPr marL="0" indent="0" algn="ctr">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grpSp>
        <p:nvGrpSpPr>
          <p:cNvPr id="14" name="组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长方形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6" name="矩形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grpSp>
        <p:nvGrpSpPr>
          <p:cNvPr id="17" name="组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长方形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9" name="矩形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0" name="长方形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幻灯片编号占位符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24" name="矩形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5" name="长方形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9" name="直接连接符​​(S)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S)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图片占位符 33">
            <a:extLst>
              <a:ext uri="{FF2B5EF4-FFF2-40B4-BE49-F238E27FC236}">
                <a16:creationId xmlns:a16="http://schemas.microsoft.com/office/drawing/2014/main" id="{D9056F2B-EAFD-4A57-BB92-D14816C84DDE}"/>
              </a:ext>
            </a:extLst>
          </p:cNvPr>
          <p:cNvSpPr>
            <a:spLocks noGrp="1"/>
          </p:cNvSpPr>
          <p:nvPr>
            <p:ph type="pic" sz="quarter" idx="13" hasCustomPrompt="1"/>
          </p:nvPr>
        </p:nvSpPr>
        <p:spPr>
          <a:xfrm>
            <a:off x="876300" y="1739900"/>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5" name="图片占位符 33">
            <a:extLst>
              <a:ext uri="{FF2B5EF4-FFF2-40B4-BE49-F238E27FC236}">
                <a16:creationId xmlns:a16="http://schemas.microsoft.com/office/drawing/2014/main" id="{E65006DE-F797-4019-BB72-F484F9FE7E58}"/>
              </a:ext>
            </a:extLst>
          </p:cNvPr>
          <p:cNvSpPr>
            <a:spLocks noGrp="1"/>
          </p:cNvSpPr>
          <p:nvPr>
            <p:ph type="pic" sz="quarter" idx="14" hasCustomPrompt="1"/>
          </p:nvPr>
        </p:nvSpPr>
        <p:spPr>
          <a:xfrm>
            <a:off x="3829813" y="4263232"/>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6" name="图片占位符 33">
            <a:extLst>
              <a:ext uri="{FF2B5EF4-FFF2-40B4-BE49-F238E27FC236}">
                <a16:creationId xmlns:a16="http://schemas.microsoft.com/office/drawing/2014/main" id="{0947D252-5545-4406-8764-B7712464DA56}"/>
              </a:ext>
            </a:extLst>
          </p:cNvPr>
          <p:cNvSpPr>
            <a:spLocks noGrp="1"/>
          </p:cNvSpPr>
          <p:nvPr>
            <p:ph type="pic" sz="quarter" idx="15" hasCustomPrompt="1"/>
          </p:nvPr>
        </p:nvSpPr>
        <p:spPr>
          <a:xfrm>
            <a:off x="6744524" y="1739900"/>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8" name="图片占位符 33">
            <a:extLst>
              <a:ext uri="{FF2B5EF4-FFF2-40B4-BE49-F238E27FC236}">
                <a16:creationId xmlns:a16="http://schemas.microsoft.com/office/drawing/2014/main" id="{DD89F80C-C1D7-4F63-BAD2-F4EE1F9A162F}"/>
              </a:ext>
            </a:extLst>
          </p:cNvPr>
          <p:cNvSpPr>
            <a:spLocks noGrp="1"/>
          </p:cNvSpPr>
          <p:nvPr>
            <p:ph type="pic" sz="quarter" idx="17" hasCustomPrompt="1"/>
          </p:nvPr>
        </p:nvSpPr>
        <p:spPr>
          <a:xfrm>
            <a:off x="9659235" y="4263232"/>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0" name="文本占位符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rtlCol="0" anchor="b">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3" name="文本占位符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rtlCol="0" anchor="b">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21" name="长方形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24" name="长方形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3" name="长方形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8" name="长方形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长方形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7" name="长方形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等腰三角形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9" name="等腰三角形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4" name="等腰三角形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5" name="图片占位符 33">
            <a:extLst>
              <a:ext uri="{FF2B5EF4-FFF2-40B4-BE49-F238E27FC236}">
                <a16:creationId xmlns:a16="http://schemas.microsoft.com/office/drawing/2014/main" id="{2D0DCA06-9544-45C9-BE22-EBB853AE757C}"/>
              </a:ext>
            </a:extLst>
          </p:cNvPr>
          <p:cNvSpPr>
            <a:spLocks noGrp="1"/>
          </p:cNvSpPr>
          <p:nvPr>
            <p:ph type="pic" sz="quarter" idx="13" hasCustomPrompt="1"/>
          </p:nvPr>
        </p:nvSpPr>
        <p:spPr>
          <a:xfrm>
            <a:off x="10133588" y="561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6" name="图片占位符 33">
            <a:extLst>
              <a:ext uri="{FF2B5EF4-FFF2-40B4-BE49-F238E27FC236}">
                <a16:creationId xmlns:a16="http://schemas.microsoft.com/office/drawing/2014/main" id="{21403A13-F195-405D-B352-4B77969E358B}"/>
              </a:ext>
            </a:extLst>
          </p:cNvPr>
          <p:cNvSpPr>
            <a:spLocks noGrp="1"/>
          </p:cNvSpPr>
          <p:nvPr>
            <p:ph type="pic" sz="quarter" idx="14" hasCustomPrompt="1"/>
          </p:nvPr>
        </p:nvSpPr>
        <p:spPr>
          <a:xfrm>
            <a:off x="7421034" y="2847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7" name="图片占位符 33">
            <a:extLst>
              <a:ext uri="{FF2B5EF4-FFF2-40B4-BE49-F238E27FC236}">
                <a16:creationId xmlns:a16="http://schemas.microsoft.com/office/drawing/2014/main" id="{390C9BE2-4328-41D9-82FB-F6FEE7026C55}"/>
              </a:ext>
            </a:extLst>
          </p:cNvPr>
          <p:cNvSpPr>
            <a:spLocks noGrp="1"/>
          </p:cNvSpPr>
          <p:nvPr>
            <p:ph type="pic" sz="quarter" idx="15" hasCustomPrompt="1"/>
          </p:nvPr>
        </p:nvSpPr>
        <p:spPr>
          <a:xfrm>
            <a:off x="10133588" y="5133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文本占位符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18" name="文本占位符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19" name="文本占位符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长方形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016500" y="472281"/>
            <a:ext cx="7175500" cy="591343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rtlCol="0" anchor="b">
            <a:normAutofit/>
          </a:bodyPr>
          <a:lstStyle>
            <a:lvl1pPr algn="l">
              <a:defRPr sz="54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rtlCol="0"/>
          <a:lstStyle>
            <a:lvl1pPr marL="0" indent="0" algn="l">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p>
        </p:txBody>
      </p:sp>
      <p:sp>
        <p:nvSpPr>
          <p:cNvPr id="8" name="长方形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20" name="图片占位符 33">
            <a:extLst>
              <a:ext uri="{FF2B5EF4-FFF2-40B4-BE49-F238E27FC236}">
                <a16:creationId xmlns:a16="http://schemas.microsoft.com/office/drawing/2014/main" id="{917F3183-F8DC-409E-BDAF-E3190E5CC10A}"/>
              </a:ext>
            </a:extLst>
          </p:cNvPr>
          <p:cNvSpPr>
            <a:spLocks noGrp="1"/>
          </p:cNvSpPr>
          <p:nvPr>
            <p:ph type="pic" sz="quarter" idx="13" hasCustomPrompt="1"/>
          </p:nvPr>
        </p:nvSpPr>
        <p:spPr>
          <a:xfrm>
            <a:off x="1466711"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5" name="图片占位符 33">
            <a:extLst>
              <a:ext uri="{FF2B5EF4-FFF2-40B4-BE49-F238E27FC236}">
                <a16:creationId xmlns:a16="http://schemas.microsoft.com/office/drawing/2014/main" id="{8DCF90EE-8A0F-46BB-A8EC-27CB7826EB0D}"/>
              </a:ext>
            </a:extLst>
          </p:cNvPr>
          <p:cNvSpPr>
            <a:spLocks noGrp="1"/>
          </p:cNvSpPr>
          <p:nvPr>
            <p:ph type="pic" sz="quarter" idx="17" hasCustomPrompt="1"/>
          </p:nvPr>
        </p:nvSpPr>
        <p:spPr>
          <a:xfrm>
            <a:off x="4108135"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6" name="图片占位符 33">
            <a:extLst>
              <a:ext uri="{FF2B5EF4-FFF2-40B4-BE49-F238E27FC236}">
                <a16:creationId xmlns:a16="http://schemas.microsoft.com/office/drawing/2014/main" id="{4B6BCE84-A7A7-4701-966F-9F969C523C51}"/>
              </a:ext>
            </a:extLst>
          </p:cNvPr>
          <p:cNvSpPr>
            <a:spLocks noGrp="1"/>
          </p:cNvSpPr>
          <p:nvPr>
            <p:ph type="pic" sz="quarter" idx="18" hasCustomPrompt="1"/>
          </p:nvPr>
        </p:nvSpPr>
        <p:spPr>
          <a:xfrm>
            <a:off x="6749558"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7" name="图片占位符 33">
            <a:extLst>
              <a:ext uri="{FF2B5EF4-FFF2-40B4-BE49-F238E27FC236}">
                <a16:creationId xmlns:a16="http://schemas.microsoft.com/office/drawing/2014/main" id="{2F810615-16AA-4D3F-93BB-1074BABE1234}"/>
              </a:ext>
            </a:extLst>
          </p:cNvPr>
          <p:cNvSpPr>
            <a:spLocks noGrp="1"/>
          </p:cNvSpPr>
          <p:nvPr>
            <p:ph type="pic" sz="quarter" idx="19" hasCustomPrompt="1"/>
          </p:nvPr>
        </p:nvSpPr>
        <p:spPr>
          <a:xfrm>
            <a:off x="9435088"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长方形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4" name="长方形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5" name="矩形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6" name="长方形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8" name="文本占位符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cxnSp>
        <p:nvCxnSpPr>
          <p:cNvPr id="6" name="直接连接符​​(S)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S)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8" name="长方形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nvGrpSpPr>
          <p:cNvPr id="5" name="组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直接连接符​​(S)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S)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S)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组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直接连接符​​(S)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文本占位符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5227571" y="1437538"/>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4" name="图片占位符 33">
            <a:extLst>
              <a:ext uri="{FF2B5EF4-FFF2-40B4-BE49-F238E27FC236}">
                <a16:creationId xmlns:a16="http://schemas.microsoft.com/office/drawing/2014/main" id="{9A1BE0BE-1FFD-445C-B6BA-E4A602D22112}"/>
              </a:ext>
            </a:extLst>
          </p:cNvPr>
          <p:cNvSpPr>
            <a:spLocks noGrp="1"/>
          </p:cNvSpPr>
          <p:nvPr>
            <p:ph type="pic" sz="quarter" idx="24" hasCustomPrompt="1"/>
          </p:nvPr>
        </p:nvSpPr>
        <p:spPr>
          <a:xfrm>
            <a:off x="5227571" y="2715650"/>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5" name="图片占位符 33">
            <a:extLst>
              <a:ext uri="{FF2B5EF4-FFF2-40B4-BE49-F238E27FC236}">
                <a16:creationId xmlns:a16="http://schemas.microsoft.com/office/drawing/2014/main" id="{B577AF17-6C7E-48B9-B267-0874B232A710}"/>
              </a:ext>
            </a:extLst>
          </p:cNvPr>
          <p:cNvSpPr>
            <a:spLocks noGrp="1"/>
          </p:cNvSpPr>
          <p:nvPr>
            <p:ph type="pic" sz="quarter" idx="25" hasCustomPrompt="1"/>
          </p:nvPr>
        </p:nvSpPr>
        <p:spPr>
          <a:xfrm>
            <a:off x="5227571" y="4043892"/>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6" name="图片占位符 33">
            <a:extLst>
              <a:ext uri="{FF2B5EF4-FFF2-40B4-BE49-F238E27FC236}">
                <a16:creationId xmlns:a16="http://schemas.microsoft.com/office/drawing/2014/main" id="{98A01AB1-3434-46C7-B1B3-90AFD4B1799F}"/>
              </a:ext>
            </a:extLst>
          </p:cNvPr>
          <p:cNvSpPr>
            <a:spLocks noGrp="1"/>
          </p:cNvSpPr>
          <p:nvPr>
            <p:ph type="pic" sz="quarter" idx="26" hasCustomPrompt="1"/>
          </p:nvPr>
        </p:nvSpPr>
        <p:spPr>
          <a:xfrm>
            <a:off x="5227571" y="5368250"/>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长方形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3" name="长方形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615473" y="1713955"/>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长方形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4" name="长方形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9" name="文本占位符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5" name="文本占位符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6" name="长方形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7" name="长方形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9" name="文本占位符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50" name="文本占位符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51" name="图片占位符 33">
            <a:extLst>
              <a:ext uri="{FF2B5EF4-FFF2-40B4-BE49-F238E27FC236}">
                <a16:creationId xmlns:a16="http://schemas.microsoft.com/office/drawing/2014/main" id="{F196EA03-E36C-4E2A-A82F-8FA76EC2DBFC}"/>
              </a:ext>
            </a:extLst>
          </p:cNvPr>
          <p:cNvSpPr>
            <a:spLocks noGrp="1"/>
          </p:cNvSpPr>
          <p:nvPr>
            <p:ph type="pic" sz="quarter" idx="30" hasCustomPrompt="1"/>
          </p:nvPr>
        </p:nvSpPr>
        <p:spPr>
          <a:xfrm>
            <a:off x="615473" y="4253638"/>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2" name="图片占位符 33">
            <a:extLst>
              <a:ext uri="{FF2B5EF4-FFF2-40B4-BE49-F238E27FC236}">
                <a16:creationId xmlns:a16="http://schemas.microsoft.com/office/drawing/2014/main" id="{9A754FAD-4B3A-4A76-9F0D-84DA72FD822B}"/>
              </a:ext>
            </a:extLst>
          </p:cNvPr>
          <p:cNvSpPr>
            <a:spLocks noGrp="1"/>
          </p:cNvSpPr>
          <p:nvPr>
            <p:ph type="pic" sz="quarter" idx="31" hasCustomPrompt="1"/>
          </p:nvPr>
        </p:nvSpPr>
        <p:spPr>
          <a:xfrm>
            <a:off x="6415151" y="4253638"/>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3" name="图片占位符 33">
            <a:extLst>
              <a:ext uri="{FF2B5EF4-FFF2-40B4-BE49-F238E27FC236}">
                <a16:creationId xmlns:a16="http://schemas.microsoft.com/office/drawing/2014/main" id="{7A45718F-1012-47C4-BF29-7462E5C6CB90}"/>
              </a:ext>
            </a:extLst>
          </p:cNvPr>
          <p:cNvSpPr>
            <a:spLocks noGrp="1"/>
          </p:cNvSpPr>
          <p:nvPr>
            <p:ph type="pic" sz="quarter" idx="32" hasCustomPrompt="1"/>
          </p:nvPr>
        </p:nvSpPr>
        <p:spPr>
          <a:xfrm>
            <a:off x="6415151" y="1713954"/>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仅标题">
    <p:spTree>
      <p:nvGrpSpPr>
        <p:cNvPr id="1" name=""/>
        <p:cNvGrpSpPr/>
        <p:nvPr/>
      </p:nvGrpSpPr>
      <p:grpSpPr>
        <a:xfrm>
          <a:off x="0" y="0"/>
          <a:ext cx="0" cy="0"/>
          <a:chOff x="0" y="0"/>
          <a:chExt cx="0" cy="0"/>
        </a:xfrm>
      </p:grpSpPr>
      <p:sp>
        <p:nvSpPr>
          <p:cNvPr id="18" name="长方形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1" name="长方形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5" name="长方形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8" name="图片占位符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9" name="图片占位符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0" name="图片占位符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1" name="文本占位符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rtlCol="0" anchor="t">
            <a:noAutofit/>
          </a:bodyPr>
          <a:lstStyle>
            <a:lvl1pPr marL="0" indent="0" algn="ctr">
              <a:buNone/>
              <a:defRPr sz="2000" b="1" baseline="0">
                <a:solidFill>
                  <a:schemeClr val="accent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3" name="文本占位符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7" name="文本占位符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rtlCol="0" anchor="t">
            <a:noAutofit/>
          </a:bodyPr>
          <a:lstStyle>
            <a:lvl1pPr marL="0" indent="0" algn="ctr">
              <a:buNone/>
              <a:defRPr sz="2000" b="1" baseline="0">
                <a:solidFill>
                  <a:schemeClr val="accent2"/>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8" name="文本占位符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rtlCol="0" anchor="t">
            <a:noAutofit/>
          </a:bodyPr>
          <a:lstStyle>
            <a:lvl1pPr marL="0" indent="0" algn="ctr">
              <a:buNone/>
              <a:defRPr sz="2000" b="1" baseline="0">
                <a:solidFill>
                  <a:schemeClr val="accent4"/>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rtlCol="0" anchor="t">
            <a:noAutofit/>
          </a:bodyPr>
          <a:lstStyle>
            <a:lvl1pPr marL="0" indent="0" algn="ctr">
              <a:buNone/>
              <a:defRPr sz="2000" b="1" baseline="0">
                <a:solidFill>
                  <a:schemeClr val="accent6"/>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4" name="文本占位符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仅标题">
    <p:spTree>
      <p:nvGrpSpPr>
        <p:cNvPr id="1" name=""/>
        <p:cNvGrpSpPr/>
        <p:nvPr/>
      </p:nvGrpSpPr>
      <p:grpSpPr>
        <a:xfrm>
          <a:off x="0" y="0"/>
          <a:ext cx="0" cy="0"/>
          <a:chOff x="0" y="0"/>
          <a:chExt cx="0" cy="0"/>
        </a:xfrm>
      </p:grpSpPr>
      <p:sp>
        <p:nvSpPr>
          <p:cNvPr id="23" name="长方形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2" name="长方形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8" name="图片占位符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9" name="图片占位符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0" name="图片占位符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1" name="文本占位符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3" name="文本占位符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7" name="文本占位符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8" name="文本占位符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4" name="文本占位符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4900613" y="1233488"/>
            <a:ext cx="6991350" cy="4967287"/>
          </a:xfrm>
        </p:spPr>
        <p:txBody>
          <a:bodyPr rtlCol="0">
            <a:normAutofit/>
          </a:bodyPr>
          <a:lstStyle>
            <a:lvl1pPr marL="0" indent="0" algn="ctr">
              <a:buNone/>
              <a:defRPr sz="20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单击图标以添加图表</a:t>
            </a:r>
          </a:p>
        </p:txBody>
      </p:sp>
      <p:sp>
        <p:nvSpPr>
          <p:cNvPr id="25" name="长方形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文本占位符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rtlCol="0">
            <a:normAutofit/>
          </a:bodyPr>
          <a:lstStyle>
            <a:lvl1pPr>
              <a:defRPr sz="2400" baseline="0">
                <a:solidFill>
                  <a:schemeClr val="bg1"/>
                </a:solidFill>
                <a:latin typeface="Microsoft YaHei UI" panose="020B0503020204020204" pitchFamily="34" charset="-122"/>
                <a:ea typeface="Microsoft YaHei UI" panose="020B0503020204020204" pitchFamily="34" charset="-122"/>
              </a:defRPr>
            </a:lvl1pPr>
            <a:lvl2pPr>
              <a:defRPr sz="2000" baseline="0">
                <a:solidFill>
                  <a:schemeClr val="bg1"/>
                </a:solidFill>
                <a:latin typeface="Microsoft YaHei UI" panose="020B0503020204020204" pitchFamily="34" charset="-122"/>
                <a:ea typeface="Microsoft YaHei UI" panose="020B0503020204020204" pitchFamily="34" charset="-122"/>
              </a:defRPr>
            </a:lvl2pPr>
            <a:lvl3pPr>
              <a:defRPr sz="1800" baseline="0">
                <a:solidFill>
                  <a:schemeClr val="bg1"/>
                </a:solidFill>
                <a:latin typeface="Microsoft YaHei UI" panose="020B0503020204020204" pitchFamily="34" charset="-122"/>
                <a:ea typeface="Microsoft YaHei UI" panose="020B0503020204020204" pitchFamily="34" charset="-122"/>
              </a:defRPr>
            </a:lvl3pPr>
            <a:lvl4pPr>
              <a:defRPr sz="1600" baseline="0">
                <a:solidFill>
                  <a:schemeClr val="bg1"/>
                </a:solidFill>
                <a:latin typeface="Microsoft YaHei UI" panose="020B0503020204020204" pitchFamily="34" charset="-122"/>
                <a:ea typeface="Microsoft YaHei UI" panose="020B0503020204020204" pitchFamily="34" charset="-122"/>
              </a:defRPr>
            </a:lvl4pPr>
            <a:lvl5pPr>
              <a:defRPr sz="16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11520488"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7450621"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5" name="图片占位符 4">
            <a:extLst>
              <a:ext uri="{FF2B5EF4-FFF2-40B4-BE49-F238E27FC236}">
                <a16:creationId xmlns:a16="http://schemas.microsoft.com/office/drawing/2014/main" id="{F1D1D3DC-359F-47D3-A498-6E5DEF615BD3}"/>
              </a:ext>
            </a:extLst>
          </p:cNvPr>
          <p:cNvSpPr>
            <a:spLocks noGrp="1"/>
          </p:cNvSpPr>
          <p:nvPr>
            <p:ph type="pic" sz="quarter" idx="14" hasCustomPrompt="1"/>
          </p:nvPr>
        </p:nvSpPr>
        <p:spPr>
          <a:xfrm>
            <a:off x="7940675" y="1233488"/>
            <a:ext cx="3951288"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81415" y="1233488"/>
            <a:ext cx="5512490"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7" name="图表占位符 3">
            <a:extLst>
              <a:ext uri="{FF2B5EF4-FFF2-40B4-BE49-F238E27FC236}">
                <a16:creationId xmlns:a16="http://schemas.microsoft.com/office/drawing/2014/main" id="{6750280A-6976-42F9-B984-8601DD1972DC}"/>
              </a:ext>
            </a:extLst>
          </p:cNvPr>
          <p:cNvSpPr>
            <a:spLocks noGrp="1"/>
          </p:cNvSpPr>
          <p:nvPr>
            <p:ph type="chart" sz="quarter" idx="14" hasCustomPrompt="1"/>
          </p:nvPr>
        </p:nvSpPr>
        <p:spPr>
          <a:xfrm>
            <a:off x="6379473" y="1233488"/>
            <a:ext cx="5512490"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cxnSp>
        <p:nvCxnSpPr>
          <p:cNvPr id="6" name="直接连接符​​(S)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510622" y="1362696"/>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9" name="图表占位符 3">
            <a:extLst>
              <a:ext uri="{FF2B5EF4-FFF2-40B4-BE49-F238E27FC236}">
                <a16:creationId xmlns:a16="http://schemas.microsoft.com/office/drawing/2014/main" id="{3CC4F2FB-E360-40E2-BDA5-455EB243C216}"/>
              </a:ext>
            </a:extLst>
          </p:cNvPr>
          <p:cNvSpPr>
            <a:spLocks noGrp="1"/>
          </p:cNvSpPr>
          <p:nvPr>
            <p:ph type="chart" sz="quarter" idx="14" hasCustomPrompt="1"/>
          </p:nvPr>
        </p:nvSpPr>
        <p:spPr>
          <a:xfrm>
            <a:off x="500682" y="3781218"/>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10" name="图表占位符 3">
            <a:extLst>
              <a:ext uri="{FF2B5EF4-FFF2-40B4-BE49-F238E27FC236}">
                <a16:creationId xmlns:a16="http://schemas.microsoft.com/office/drawing/2014/main" id="{6373EAFD-6648-4861-97FB-A3961B86C814}"/>
              </a:ext>
            </a:extLst>
          </p:cNvPr>
          <p:cNvSpPr>
            <a:spLocks noGrp="1"/>
          </p:cNvSpPr>
          <p:nvPr>
            <p:ph type="chart" sz="quarter" idx="15" hasCustomPrompt="1"/>
          </p:nvPr>
        </p:nvSpPr>
        <p:spPr>
          <a:xfrm>
            <a:off x="6208643" y="1367561"/>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11" name="图表占位符 3">
            <a:extLst>
              <a:ext uri="{FF2B5EF4-FFF2-40B4-BE49-F238E27FC236}">
                <a16:creationId xmlns:a16="http://schemas.microsoft.com/office/drawing/2014/main" id="{CF0E102C-57E1-46ED-BE41-21C356F42BAD}"/>
              </a:ext>
            </a:extLst>
          </p:cNvPr>
          <p:cNvSpPr>
            <a:spLocks noGrp="1"/>
          </p:cNvSpPr>
          <p:nvPr>
            <p:ph type="chart" sz="quarter" idx="16" hasCustomPrompt="1"/>
          </p:nvPr>
        </p:nvSpPr>
        <p:spPr>
          <a:xfrm>
            <a:off x="6198703" y="3786083"/>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5" name="长方形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长方形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userDrawn="1">
            <p:ph type="pic" sz="quarter" idx="10" hasCustomPrompt="1"/>
          </p:nvPr>
        </p:nvSpPr>
        <p:spPr>
          <a:xfrm>
            <a:off x="371476" y="278606"/>
            <a:ext cx="11520487" cy="3150394"/>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4" name="长方形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rtlCol="0" anchor="ctr">
            <a:normAutofit/>
          </a:bodyPr>
          <a:lstStyle>
            <a:lvl1pPr algn="ctr">
              <a:defRPr sz="540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rtlCol="0"/>
          <a:lstStyle>
            <a:lvl1pPr marL="0" indent="0" algn="ctr">
              <a:buNone/>
              <a:defRPr sz="2400" baseline="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rtlCol="0" anchor="ctr">
            <a:normAutofit/>
          </a:bodyPr>
          <a:lstStyle>
            <a:lvl1pPr algn="ctr">
              <a:defRPr sz="115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谢谢</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rtlCol="0" anchor="b"/>
          <a:lstStyle>
            <a:lvl1pPr>
              <a:defRPr sz="3200" baseline="0">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rtlCol="0"/>
          <a:lstStyle>
            <a:lvl1pPr>
              <a:defRPr sz="3200" baseline="0">
                <a:ea typeface="Microsoft YaHei UI" panose="020B0503020204020204" pitchFamily="34" charset="-122"/>
              </a:defRPr>
            </a:lvl1pPr>
            <a:lvl2pPr>
              <a:defRPr sz="2800" baseline="0">
                <a:ea typeface="Microsoft YaHei UI" panose="020B0503020204020204" pitchFamily="34" charset="-122"/>
              </a:defRPr>
            </a:lvl2pPr>
            <a:lvl3pPr>
              <a:defRPr sz="2400" baseline="0">
                <a:ea typeface="Microsoft YaHei UI" panose="020B0503020204020204" pitchFamily="34" charset="-122"/>
              </a:defRPr>
            </a:lvl3pPr>
            <a:lvl4pPr>
              <a:defRPr sz="2000" baseline="0">
                <a:ea typeface="Microsoft YaHei UI" panose="020B0503020204020204" pitchFamily="34" charset="-122"/>
              </a:defRPr>
            </a:lvl4pPr>
            <a:lvl5pPr>
              <a:defRPr sz="2000" baseline="0">
                <a:ea typeface="Microsoft YaHei UI"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rtlCol="0"/>
          <a:lstStyle>
            <a:lvl1pPr marL="0" indent="0">
              <a:buNone/>
              <a:defRPr sz="1600" baseline="0">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7" name="灯片编号占位符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rtlCol="0" anchor="b"/>
          <a:lstStyle>
            <a:lvl1pPr>
              <a:defRPr sz="3200" baseline="0">
                <a:ea typeface="Microsoft YaHei UI" panose="020B0503020204020204" pitchFamily="34" charset="-122"/>
              </a:defRPr>
            </a:lvl1pPr>
          </a:lstStyle>
          <a:p>
            <a:pPr rtl="0"/>
            <a:r>
              <a:rPr lang="zh-CN" altLang="en-US" noProof="0"/>
              <a:t>单击此处编辑母版标题样式</a:t>
            </a:r>
          </a:p>
        </p:txBody>
      </p:sp>
      <p:sp>
        <p:nvSpPr>
          <p:cNvPr id="3" name="图片占位符 2">
            <a:extLst>
              <a:ext uri="{FF2B5EF4-FFF2-40B4-BE49-F238E27FC236}">
                <a16:creationId xmlns:a16="http://schemas.microsoft.com/office/drawing/2014/main" id="{8A594C5E-E06C-488C-AC82-331C53B94F1C}"/>
              </a:ext>
            </a:extLst>
          </p:cNvPr>
          <p:cNvSpPr>
            <a:spLocks noGrp="1"/>
          </p:cNvSpPr>
          <p:nvPr>
            <p:ph type="pic" idx="1" hasCustomPrompt="1"/>
          </p:nvPr>
        </p:nvSpPr>
        <p:spPr>
          <a:xfrm>
            <a:off x="5183188" y="987425"/>
            <a:ext cx="6172200" cy="4873625"/>
          </a:xfrm>
        </p:spPr>
        <p:txBody>
          <a:bodyPr rtlCol="0"/>
          <a:lstStyle>
            <a:lvl1pPr marL="0" indent="0">
              <a:buNone/>
              <a:defRPr sz="3200" baseline="0">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
        <p:nvSpPr>
          <p:cNvPr id="4" name="文本占位符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rtlCol="0"/>
          <a:lstStyle>
            <a:lvl1pPr marL="0" indent="0">
              <a:buNone/>
              <a:defRPr sz="1600" baseline="0">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7" name="幻灯片编号占位符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p:txBody>
          <a:bodyPr rtlCol="0"/>
          <a:lstStyle>
            <a:lvl1pPr>
              <a:defRPr baseline="0">
                <a:ea typeface="Microsoft YaHei UI" panose="020B0503020204020204" pitchFamily="34" charset="-122"/>
              </a:defRPr>
            </a:lvl1pPr>
            <a:lvl2pPr>
              <a:defRPr baseline="0">
                <a:ea typeface="Microsoft YaHei UI" panose="020B0503020204020204" pitchFamily="34" charset="-122"/>
              </a:defRPr>
            </a:lvl2pPr>
            <a:lvl3pPr>
              <a:defRPr baseline="0">
                <a:ea typeface="Microsoft YaHei UI" panose="020B0503020204020204" pitchFamily="34" charset="-122"/>
              </a:defRPr>
            </a:lvl3pPr>
            <a:lvl4pPr>
              <a:defRPr baseline="0">
                <a:ea typeface="Microsoft YaHei UI" panose="020B0503020204020204" pitchFamily="34" charset="-122"/>
              </a:defRPr>
            </a:lvl4pPr>
            <a:lvl5pPr>
              <a:defRPr baseline="0">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n>
                <a:noFill/>
              </a:ln>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rtlCol="0">
            <a:normAutofit/>
          </a:bodyPr>
          <a:lstStyle>
            <a:lvl1pPr algn="ctr">
              <a:defRPr sz="4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rtlCol="0">
            <a:normAutofit/>
          </a:bodyPr>
          <a:lstStyle>
            <a:lvl1pPr>
              <a:defRPr sz="2400" baseline="0">
                <a:solidFill>
                  <a:schemeClr val="bg1"/>
                </a:solidFill>
                <a:latin typeface="Microsoft YaHei UI" panose="020B0503020204020204" pitchFamily="34" charset="-122"/>
                <a:ea typeface="Microsoft YaHei UI" panose="020B0503020204020204" pitchFamily="34" charset="-122"/>
              </a:defRPr>
            </a:lvl1pPr>
            <a:lvl2pPr>
              <a:defRPr sz="2000" baseline="0">
                <a:solidFill>
                  <a:schemeClr val="bg1"/>
                </a:solidFill>
                <a:latin typeface="Microsoft YaHei UI" panose="020B0503020204020204" pitchFamily="34" charset="-122"/>
                <a:ea typeface="Microsoft YaHei UI" panose="020B0503020204020204" pitchFamily="34" charset="-122"/>
              </a:defRPr>
            </a:lvl2pPr>
            <a:lvl3pPr>
              <a:defRPr sz="1800" baseline="0">
                <a:solidFill>
                  <a:schemeClr val="bg1"/>
                </a:solidFill>
                <a:latin typeface="Microsoft YaHei UI" panose="020B0503020204020204" pitchFamily="34" charset="-122"/>
                <a:ea typeface="Microsoft YaHei UI" panose="020B0503020204020204" pitchFamily="34" charset="-122"/>
              </a:defRPr>
            </a:lvl3pPr>
            <a:lvl4pPr>
              <a:defRPr sz="1600" baseline="0">
                <a:solidFill>
                  <a:schemeClr val="bg1"/>
                </a:solidFill>
                <a:latin typeface="Microsoft YaHei UI" panose="020B0503020204020204" pitchFamily="34" charset="-122"/>
                <a:ea typeface="Microsoft YaHei UI" panose="020B0503020204020204" pitchFamily="34" charset="-122"/>
              </a:defRPr>
            </a:lvl4pPr>
            <a:lvl5pPr>
              <a:defRPr sz="16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7" name="图片占位符 6">
            <a:extLst>
              <a:ext uri="{FF2B5EF4-FFF2-40B4-BE49-F238E27FC236}">
                <a16:creationId xmlns:a16="http://schemas.microsoft.com/office/drawing/2014/main" id="{6D4AFEBD-46AA-4A09-AD19-CDD123811A47}"/>
              </a:ext>
            </a:extLst>
          </p:cNvPr>
          <p:cNvSpPr>
            <a:spLocks noGrp="1"/>
          </p:cNvSpPr>
          <p:nvPr>
            <p:ph type="pic" sz="quarter" idx="13" hasCustomPrompt="1"/>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rtlCol="0" anchor="b">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rtlCol="0"/>
          <a:lstStyle>
            <a:lvl1pPr>
              <a:defRPr baseline="0">
                <a:latin typeface="Microsoft YaHei UI" panose="020B0503020204020204" pitchFamily="34" charset="-122"/>
                <a:ea typeface="Microsoft YaHei UI" panose="020B0503020204020204" pitchFamily="34" charset="-122"/>
              </a:defRPr>
            </a:lvl1pPr>
            <a:lvl2pPr>
              <a:defRPr baseline="0">
                <a:latin typeface="Microsoft YaHei UI" panose="020B0503020204020204" pitchFamily="34" charset="-122"/>
                <a:ea typeface="Microsoft YaHei UI" panose="020B0503020204020204" pitchFamily="34" charset="-122"/>
              </a:defRPr>
            </a:lvl2pPr>
            <a:lvl3pPr>
              <a:defRPr baseline="0">
                <a:latin typeface="Microsoft YaHei UI" panose="020B0503020204020204" pitchFamily="34" charset="-122"/>
                <a:ea typeface="Microsoft YaHei UI" panose="020B0503020204020204" pitchFamily="34" charset="-122"/>
              </a:defRPr>
            </a:lvl3pPr>
            <a:lvl4pPr>
              <a:defRPr baseline="0">
                <a:latin typeface="Microsoft YaHei UI" panose="020B0503020204020204" pitchFamily="34" charset="-122"/>
                <a:ea typeface="Microsoft YaHei UI" panose="020B0503020204020204" pitchFamily="34" charset="-122"/>
              </a:defRPr>
            </a:lvl4pPr>
            <a:lvl5pPr>
              <a:defRPr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图片占位符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baseline="0" dirty="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在此处添加图片</a:t>
            </a:r>
          </a:p>
        </p:txBody>
      </p:sp>
      <p:sp>
        <p:nvSpPr>
          <p:cNvPr id="7" name="图片占位符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baseline="0" dirty="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在此处添加图片</a:t>
            </a:r>
          </a:p>
        </p:txBody>
      </p:sp>
      <p:sp>
        <p:nvSpPr>
          <p:cNvPr id="9" name="长方形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rtlCol="0" anchor="b">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4" name="图片占位符 6">
            <a:extLst>
              <a:ext uri="{FF2B5EF4-FFF2-40B4-BE49-F238E27FC236}">
                <a16:creationId xmlns:a16="http://schemas.microsoft.com/office/drawing/2014/main" id="{F6824EBC-CC6E-4D5A-B85A-DAC55ACE8533}"/>
              </a:ext>
            </a:extLst>
          </p:cNvPr>
          <p:cNvSpPr>
            <a:spLocks noGrp="1"/>
          </p:cNvSpPr>
          <p:nvPr>
            <p:ph type="pic" sz="quarter" idx="14" hasCustomPrompt="1"/>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5" name="长方形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6" name="长方形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7" name="长方形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长方形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灯片编号占位符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baseline="0">
                <a:solidFill>
                  <a:schemeClr val="bg1"/>
                </a:solidFill>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4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7.svg"/><Relationship Id="rId11" Type="http://schemas.openxmlformats.org/officeDocument/2006/relationships/image" Target="../media/image2.jp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5.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71C9CD-CAE8-4AC8-936D-333769D479E5}"/>
              </a:ext>
            </a:extLst>
          </p:cNvPr>
          <p:cNvSpPr>
            <a:spLocks noGrp="1"/>
          </p:cNvSpPr>
          <p:nvPr>
            <p:ph type="ctrTitle"/>
          </p:nvPr>
        </p:nvSpPr>
        <p:spPr/>
        <p:txBody>
          <a:bodyPr rtlCol="0">
            <a:normAutofit fontScale="90000"/>
          </a:bodyPr>
          <a:lstStyle/>
          <a:p>
            <a:pPr rtl="0">
              <a:lnSpc>
                <a:spcPct val="150000"/>
              </a:lnSpc>
            </a:pPr>
            <a:r>
              <a:rPr lang="zh-CN" altLang="en-US" dirty="0"/>
              <a:t>解决</a:t>
            </a:r>
            <a:br>
              <a:rPr lang="en-US" altLang="zh-CN" dirty="0"/>
            </a:br>
            <a:r>
              <a:rPr lang="zh-CN" altLang="en-US" dirty="0"/>
              <a:t>快递到宿舍的最后   公里</a:t>
            </a:r>
          </a:p>
        </p:txBody>
      </p:sp>
      <p:sp>
        <p:nvSpPr>
          <p:cNvPr id="4" name="副标题 3">
            <a:extLst>
              <a:ext uri="{FF2B5EF4-FFF2-40B4-BE49-F238E27FC236}">
                <a16:creationId xmlns:a16="http://schemas.microsoft.com/office/drawing/2014/main" id="{C6D24F99-E026-485A-96CD-AEC98137262A}"/>
              </a:ext>
            </a:extLst>
          </p:cNvPr>
          <p:cNvSpPr>
            <a:spLocks noGrp="1"/>
          </p:cNvSpPr>
          <p:nvPr>
            <p:ph type="subTitle" idx="1"/>
          </p:nvPr>
        </p:nvSpPr>
        <p:spPr/>
        <p:txBody>
          <a:bodyPr rtlCol="0"/>
          <a:lstStyle/>
          <a:p>
            <a:pPr rtl="0"/>
            <a:endParaRPr lang="en-US" altLang="zh-CN" dirty="0"/>
          </a:p>
          <a:p>
            <a:pPr rtl="0"/>
            <a:r>
              <a:rPr lang="zh-CN" altLang="en-US" dirty="0">
                <a:latin typeface="华文宋体" panose="02010600040101010101" pitchFamily="2" charset="-122"/>
                <a:ea typeface="华文宋体" panose="02010600040101010101" pitchFamily="2" charset="-122"/>
              </a:rPr>
              <a:t>王稼民 张瑞峻 游梓涵 宁博 吴刚</a:t>
            </a:r>
          </a:p>
        </p:txBody>
      </p:sp>
      <p:pic>
        <p:nvPicPr>
          <p:cNvPr id="5" name="图片 4" descr="图形用户界面, 文本&#10;&#10;描述已自动生成">
            <a:extLst>
              <a:ext uri="{FF2B5EF4-FFF2-40B4-BE49-F238E27FC236}">
                <a16:creationId xmlns:a16="http://schemas.microsoft.com/office/drawing/2014/main" id="{D32A19DE-F7ED-0189-3F5D-F13D6B9CB6B5}"/>
              </a:ext>
            </a:extLst>
          </p:cNvPr>
          <p:cNvPicPr>
            <a:picLocks noChangeAspect="1"/>
          </p:cNvPicPr>
          <p:nvPr/>
        </p:nvPicPr>
        <p:blipFill>
          <a:blip r:embed="rId3"/>
          <a:stretch>
            <a:fillRect/>
          </a:stretch>
        </p:blipFill>
        <p:spPr>
          <a:xfrm>
            <a:off x="719899" y="0"/>
            <a:ext cx="4497985" cy="6858000"/>
          </a:xfrm>
          <a:prstGeom prst="rect">
            <a:avLst/>
          </a:prstGeom>
        </p:spPr>
      </p:pic>
      <p:sp>
        <p:nvSpPr>
          <p:cNvPr id="10" name="文本框 9">
            <a:extLst>
              <a:ext uri="{FF2B5EF4-FFF2-40B4-BE49-F238E27FC236}">
                <a16:creationId xmlns:a16="http://schemas.microsoft.com/office/drawing/2014/main" id="{B7B37710-8693-9256-ACDD-EE3F19DCEBB2}"/>
              </a:ext>
            </a:extLst>
          </p:cNvPr>
          <p:cNvSpPr txBox="1"/>
          <p:nvPr/>
        </p:nvSpPr>
        <p:spPr>
          <a:xfrm>
            <a:off x="7686740" y="3231338"/>
            <a:ext cx="872869" cy="2215991"/>
          </a:xfrm>
          <a:prstGeom prst="rect">
            <a:avLst/>
          </a:prstGeom>
          <a:noFill/>
        </p:spPr>
        <p:txBody>
          <a:bodyPr wrap="square">
            <a:spAutoFit/>
          </a:bodyPr>
          <a:lstStyle/>
          <a:p>
            <a:r>
              <a:rPr lang="en-US" altLang="zh-CN" sz="13800" dirty="0">
                <a:latin typeface="华文行楷" panose="02010800040101010101" pitchFamily="2" charset="-122"/>
                <a:ea typeface="华文行楷" panose="02010800040101010101" pitchFamily="2" charset="-122"/>
              </a:rPr>
              <a:t>1</a:t>
            </a:r>
            <a:endParaRPr lang="zh-CN" altLang="en-US" sz="13800"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D79A48F-19CA-4BB3-8B9D-83F3C050EA95}"/>
              </a:ext>
            </a:extLst>
          </p:cNvPr>
          <p:cNvSpPr txBox="1">
            <a:spLocks/>
          </p:cNvSpPr>
          <p:nvPr/>
        </p:nvSpPr>
        <p:spPr>
          <a:xfrm>
            <a:off x="9336158" y="80551"/>
            <a:ext cx="2047459" cy="2238580"/>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r>
              <a:rPr lang="zh-CN" altLang="en-US" dirty="0">
                <a:solidFill>
                  <a:schemeClr val="bg1"/>
                </a:solidFill>
              </a:rPr>
              <a:t>核心页面</a:t>
            </a:r>
            <a:endParaRPr lang="en-US" altLang="zh-CN" dirty="0">
              <a:solidFill>
                <a:schemeClr val="bg1"/>
              </a:solidFill>
            </a:endParaRPr>
          </a:p>
          <a:p>
            <a:r>
              <a:rPr lang="zh-CN" altLang="en-US" dirty="0">
                <a:solidFill>
                  <a:schemeClr val="bg1"/>
                </a:solidFill>
              </a:rPr>
              <a:t>展示</a:t>
            </a:r>
          </a:p>
        </p:txBody>
      </p:sp>
      <p:pic>
        <p:nvPicPr>
          <p:cNvPr id="14" name="图片 13" descr="图形用户界面, 应用程序, Word&#10;&#10;描述已自动生成">
            <a:extLst>
              <a:ext uri="{FF2B5EF4-FFF2-40B4-BE49-F238E27FC236}">
                <a16:creationId xmlns:a16="http://schemas.microsoft.com/office/drawing/2014/main" id="{A4EAA148-CA40-5FA3-38F6-A23EDBD828A2}"/>
              </a:ext>
            </a:extLst>
          </p:cNvPr>
          <p:cNvPicPr>
            <a:picLocks noChangeAspect="1"/>
          </p:cNvPicPr>
          <p:nvPr/>
        </p:nvPicPr>
        <p:blipFill>
          <a:blip r:embed="rId3"/>
          <a:stretch>
            <a:fillRect/>
          </a:stretch>
        </p:blipFill>
        <p:spPr>
          <a:xfrm>
            <a:off x="3857625" y="0"/>
            <a:ext cx="3857625" cy="6858000"/>
          </a:xfrm>
          <a:prstGeom prst="rect">
            <a:avLst/>
          </a:prstGeom>
        </p:spPr>
      </p:pic>
      <p:pic>
        <p:nvPicPr>
          <p:cNvPr id="16" name="图片 15" descr="图形用户界面, 文本, 应用程序&#10;&#10;描述已自动生成">
            <a:extLst>
              <a:ext uri="{FF2B5EF4-FFF2-40B4-BE49-F238E27FC236}">
                <a16:creationId xmlns:a16="http://schemas.microsoft.com/office/drawing/2014/main" id="{15271CC7-16E7-E391-7987-1A282E6D1FFD}"/>
              </a:ext>
            </a:extLst>
          </p:cNvPr>
          <p:cNvPicPr>
            <a:picLocks noChangeAspect="1"/>
          </p:cNvPicPr>
          <p:nvPr/>
        </p:nvPicPr>
        <p:blipFill>
          <a:blip r:embed="rId4"/>
          <a:stretch>
            <a:fillRect/>
          </a:stretch>
        </p:blipFill>
        <p:spPr>
          <a:xfrm>
            <a:off x="0" y="0"/>
            <a:ext cx="3857625" cy="6858000"/>
          </a:xfrm>
          <a:prstGeom prst="rect">
            <a:avLst/>
          </a:prstGeom>
        </p:spPr>
      </p:pic>
      <p:pic>
        <p:nvPicPr>
          <p:cNvPr id="19" name="图片 18" descr="图形用户界面, 应用程序&#10;&#10;描述已自动生成">
            <a:extLst>
              <a:ext uri="{FF2B5EF4-FFF2-40B4-BE49-F238E27FC236}">
                <a16:creationId xmlns:a16="http://schemas.microsoft.com/office/drawing/2014/main" id="{965B7B20-CF59-8ACA-0705-8BBE31696037}"/>
              </a:ext>
            </a:extLst>
          </p:cNvPr>
          <p:cNvPicPr>
            <a:picLocks noChangeAspect="1"/>
          </p:cNvPicPr>
          <p:nvPr/>
        </p:nvPicPr>
        <p:blipFill>
          <a:blip r:embed="rId5"/>
          <a:stretch>
            <a:fillRect/>
          </a:stretch>
        </p:blipFill>
        <p:spPr>
          <a:xfrm>
            <a:off x="7704483" y="0"/>
            <a:ext cx="3857625" cy="6858000"/>
          </a:xfrm>
          <a:prstGeom prst="rect">
            <a:avLst/>
          </a:prstGeom>
        </p:spPr>
      </p:pic>
      <p:pic>
        <p:nvPicPr>
          <p:cNvPr id="21" name="图片 20" descr="图形用户界面, 应用程序&#10;&#10;描述已自动生成">
            <a:extLst>
              <a:ext uri="{FF2B5EF4-FFF2-40B4-BE49-F238E27FC236}">
                <a16:creationId xmlns:a16="http://schemas.microsoft.com/office/drawing/2014/main" id="{64981416-1333-86E3-099F-117D883A0722}"/>
              </a:ext>
            </a:extLst>
          </p:cNvPr>
          <p:cNvPicPr>
            <a:picLocks noChangeAspect="1"/>
          </p:cNvPicPr>
          <p:nvPr/>
        </p:nvPicPr>
        <p:blipFill>
          <a:blip r:embed="rId6"/>
          <a:stretch>
            <a:fillRect/>
          </a:stretch>
        </p:blipFill>
        <p:spPr>
          <a:xfrm>
            <a:off x="5686425" y="0"/>
            <a:ext cx="3857625" cy="6858000"/>
          </a:xfrm>
          <a:prstGeom prst="rect">
            <a:avLst/>
          </a:prstGeom>
        </p:spPr>
      </p:pic>
      <p:pic>
        <p:nvPicPr>
          <p:cNvPr id="23" name="图片 22" descr="图形用户界面, 应用程序&#10;&#10;描述已自动生成">
            <a:extLst>
              <a:ext uri="{FF2B5EF4-FFF2-40B4-BE49-F238E27FC236}">
                <a16:creationId xmlns:a16="http://schemas.microsoft.com/office/drawing/2014/main" id="{DD611F16-24C2-F74C-5937-D48CF5939568}"/>
              </a:ext>
            </a:extLst>
          </p:cNvPr>
          <p:cNvPicPr>
            <a:picLocks noChangeAspect="1"/>
          </p:cNvPicPr>
          <p:nvPr/>
        </p:nvPicPr>
        <p:blipFill>
          <a:blip r:embed="rId7"/>
          <a:stretch>
            <a:fillRect/>
          </a:stretch>
        </p:blipFill>
        <p:spPr>
          <a:xfrm>
            <a:off x="1828800" y="0"/>
            <a:ext cx="3857625" cy="6858000"/>
          </a:xfrm>
          <a:prstGeom prst="rect">
            <a:avLst/>
          </a:prstGeom>
        </p:spPr>
      </p:pic>
      <p:pic>
        <p:nvPicPr>
          <p:cNvPr id="2" name="图片 1" descr="图标&#10;&#10;描述已自动生成">
            <a:extLst>
              <a:ext uri="{FF2B5EF4-FFF2-40B4-BE49-F238E27FC236}">
                <a16:creationId xmlns:a16="http://schemas.microsoft.com/office/drawing/2014/main" id="{C54E309F-1F14-45B6-BD50-7618AEE9AE08}"/>
              </a:ext>
            </a:extLst>
          </p:cNvPr>
          <p:cNvPicPr>
            <a:picLocks noChangeAspect="1"/>
          </p:cNvPicPr>
          <p:nvPr/>
        </p:nvPicPr>
        <p:blipFill>
          <a:blip r:embed="rId8"/>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16035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4DF62-B443-7693-C8DF-762670B1422C}"/>
              </a:ext>
            </a:extLst>
          </p:cNvPr>
          <p:cNvSpPr>
            <a:spLocks noGrp="1"/>
          </p:cNvSpPr>
          <p:nvPr>
            <p:ph type="title"/>
          </p:nvPr>
        </p:nvSpPr>
        <p:spPr/>
        <p:txBody>
          <a:bodyPr/>
          <a:lstStyle/>
          <a:p>
            <a:r>
              <a:rPr lang="zh-CN" altLang="en-US" dirty="0"/>
              <a:t>流程展示</a:t>
            </a:r>
          </a:p>
        </p:txBody>
      </p:sp>
      <p:sp>
        <p:nvSpPr>
          <p:cNvPr id="3" name="灯片编号占位符 2">
            <a:extLst>
              <a:ext uri="{FF2B5EF4-FFF2-40B4-BE49-F238E27FC236}">
                <a16:creationId xmlns:a16="http://schemas.microsoft.com/office/drawing/2014/main" id="{29336AF9-B0AF-2194-366A-8810FB35094D}"/>
              </a:ext>
            </a:extLst>
          </p:cNvPr>
          <p:cNvSpPr>
            <a:spLocks noGrp="1"/>
          </p:cNvSpPr>
          <p:nvPr>
            <p:ph type="sldNum" sz="quarter" idx="12"/>
          </p:nvPr>
        </p:nvSpPr>
        <p:spPr/>
        <p:txBody>
          <a:bodyPr/>
          <a:lstStyle/>
          <a:p>
            <a:fld id="{03DC2DEF-D2FE-4B45-ABA4-9F153FD1C98A}" type="slidenum">
              <a:rPr lang="en-US" altLang="zh-CN" noProof="0" smtClean="0"/>
              <a:pPr/>
              <a:t>11</a:t>
            </a:fld>
            <a:endParaRPr lang="zh-CN" altLang="en-US" noProof="0"/>
          </a:p>
        </p:txBody>
      </p:sp>
      <p:sp>
        <p:nvSpPr>
          <p:cNvPr id="4" name="图表占位符 3">
            <a:extLst>
              <a:ext uri="{FF2B5EF4-FFF2-40B4-BE49-F238E27FC236}">
                <a16:creationId xmlns:a16="http://schemas.microsoft.com/office/drawing/2014/main" id="{F3E4FDF1-394D-6271-46FA-7CF51AD199DB}"/>
              </a:ext>
            </a:extLst>
          </p:cNvPr>
          <p:cNvSpPr>
            <a:spLocks noGrp="1"/>
          </p:cNvSpPr>
          <p:nvPr>
            <p:ph type="chart" sz="quarter" idx="13"/>
          </p:nvPr>
        </p:nvSpPr>
        <p:spPr/>
      </p:sp>
      <p:sp>
        <p:nvSpPr>
          <p:cNvPr id="5" name="文本占位符 4">
            <a:extLst>
              <a:ext uri="{FF2B5EF4-FFF2-40B4-BE49-F238E27FC236}">
                <a16:creationId xmlns:a16="http://schemas.microsoft.com/office/drawing/2014/main" id="{D4853E5B-FF12-8C40-CE7E-5380B0B7FFF6}"/>
              </a:ext>
            </a:extLst>
          </p:cNvPr>
          <p:cNvSpPr>
            <a:spLocks noGrp="1"/>
          </p:cNvSpPr>
          <p:nvPr>
            <p:ph type="body" sz="quarter" idx="14"/>
          </p:nvPr>
        </p:nvSpPr>
        <p:spPr/>
        <p:txBody>
          <a:bodyPr/>
          <a:lstStyle/>
          <a:p>
            <a:endParaRPr lang="zh-CN" altLang="en-US"/>
          </a:p>
        </p:txBody>
      </p:sp>
      <p:pic>
        <p:nvPicPr>
          <p:cNvPr id="6" name="图片 5" descr="图标&#10;&#10;描述已自动生成">
            <a:extLst>
              <a:ext uri="{FF2B5EF4-FFF2-40B4-BE49-F238E27FC236}">
                <a16:creationId xmlns:a16="http://schemas.microsoft.com/office/drawing/2014/main" id="{8E9BDFA9-8B49-AEB4-2D0C-AC63E4718C04}"/>
              </a:ext>
            </a:extLst>
          </p:cNvPr>
          <p:cNvPicPr>
            <a:picLocks noChangeAspect="1"/>
          </p:cNvPicPr>
          <p:nvPr/>
        </p:nvPicPr>
        <p:blipFill>
          <a:blip r:embed="rId2"/>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4148219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253D32-8B7B-47D0-BB63-402C3DB9B549}"/>
              </a:ext>
            </a:extLst>
          </p:cNvPr>
          <p:cNvSpPr>
            <a:spLocks noGrp="1"/>
          </p:cNvSpPr>
          <p:nvPr>
            <p:ph type="title"/>
          </p:nvPr>
        </p:nvSpPr>
        <p:spPr/>
        <p:txBody>
          <a:bodyPr rtlCol="0"/>
          <a:lstStyle/>
          <a:p>
            <a:pPr rtl="0"/>
            <a:r>
              <a:rPr lang="zh-CN" altLang="en-US"/>
              <a:t>幻灯片标题</a:t>
            </a:r>
          </a:p>
        </p:txBody>
      </p:sp>
      <p:sp>
        <p:nvSpPr>
          <p:cNvPr id="7" name="内容占位符 6">
            <a:extLst>
              <a:ext uri="{FF2B5EF4-FFF2-40B4-BE49-F238E27FC236}">
                <a16:creationId xmlns:a16="http://schemas.microsoft.com/office/drawing/2014/main" id="{1D6EB617-E017-4B26-9576-8578E948979A}"/>
              </a:ext>
            </a:extLst>
          </p:cNvPr>
          <p:cNvSpPr>
            <a:spLocks noGrp="1"/>
          </p:cNvSpPr>
          <p:nvPr>
            <p:ph idx="1"/>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4" name="灯片编号占位符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rtlCol="0"/>
          <a:lstStyle/>
          <a:p>
            <a:pPr rtl="0"/>
            <a:fld id="{03DC2DEF-D2FE-4B45-ABA4-9F153FD1C98A}" type="slidenum">
              <a:rPr lang="en-US" altLang="zh-CN" smtClean="0"/>
              <a:t>12</a:t>
            </a:fld>
            <a:endParaRPr lang="zh-CN" altLang="en-US"/>
          </a:p>
        </p:txBody>
      </p:sp>
      <p:pic>
        <p:nvPicPr>
          <p:cNvPr id="10" name="图片占位符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00311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3494C0-ABDD-4C4D-8C46-49B8F20CC7E9}"/>
              </a:ext>
            </a:extLst>
          </p:cNvPr>
          <p:cNvSpPr>
            <a:spLocks noGrp="1"/>
          </p:cNvSpPr>
          <p:nvPr>
            <p:ph type="title"/>
          </p:nvPr>
        </p:nvSpPr>
        <p:spPr/>
        <p:txBody>
          <a:bodyPr rtlCol="0"/>
          <a:lstStyle/>
          <a:p>
            <a:pPr rtl="0"/>
            <a:r>
              <a:rPr lang="zh-CN" altLang="en-US"/>
              <a:t>幻灯片标题</a:t>
            </a:r>
          </a:p>
        </p:txBody>
      </p:sp>
      <p:sp>
        <p:nvSpPr>
          <p:cNvPr id="3" name="灯片编号占位符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rtlCol="0"/>
          <a:lstStyle/>
          <a:p>
            <a:pPr rtl="0"/>
            <a:fld id="{03DC2DEF-D2FE-4B45-ABA4-9F153FD1C98A}" type="slidenum">
              <a:rPr lang="en-US" altLang="zh-CN" smtClean="0"/>
              <a:t>13</a:t>
            </a:fld>
            <a:endParaRPr lang="zh-CN" altLang="en-US"/>
          </a:p>
        </p:txBody>
      </p:sp>
      <p:pic>
        <p:nvPicPr>
          <p:cNvPr id="8" name="图片占位符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6288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151932C-7145-4FBD-B81D-9ADC42401B87}"/>
              </a:ext>
            </a:extLst>
          </p:cNvPr>
          <p:cNvSpPr>
            <a:spLocks noGrp="1"/>
          </p:cNvSpPr>
          <p:nvPr>
            <p:ph type="title"/>
          </p:nvPr>
        </p:nvSpPr>
        <p:spPr/>
        <p:txBody>
          <a:bodyPr rtlCol="0"/>
          <a:lstStyle/>
          <a:p>
            <a:pPr rtl="0"/>
            <a:r>
              <a:rPr lang="zh-CN" altLang="en-US"/>
              <a:t>幻灯片标题</a:t>
            </a:r>
          </a:p>
        </p:txBody>
      </p:sp>
      <p:sp>
        <p:nvSpPr>
          <p:cNvPr id="6" name="内容占位符 5">
            <a:extLst>
              <a:ext uri="{FF2B5EF4-FFF2-40B4-BE49-F238E27FC236}">
                <a16:creationId xmlns:a16="http://schemas.microsoft.com/office/drawing/2014/main" id="{33DA7B46-E592-40C7-91D7-A26B47A30C67}"/>
              </a:ext>
            </a:extLst>
          </p:cNvPr>
          <p:cNvSpPr>
            <a:spLocks noGrp="1"/>
          </p:cNvSpPr>
          <p:nvPr>
            <p:ph sz="half" idx="1"/>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7" name="内容占位符 6">
            <a:extLst>
              <a:ext uri="{FF2B5EF4-FFF2-40B4-BE49-F238E27FC236}">
                <a16:creationId xmlns:a16="http://schemas.microsoft.com/office/drawing/2014/main" id="{A7F42263-DE86-44BB-AC19-CD7982D365B2}"/>
              </a:ext>
            </a:extLst>
          </p:cNvPr>
          <p:cNvSpPr>
            <a:spLocks noGrp="1"/>
          </p:cNvSpPr>
          <p:nvPr>
            <p:ph sz="half" idx="2"/>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3" name="灯片编号占位符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rtlCol="0"/>
          <a:lstStyle/>
          <a:p>
            <a:pPr rtl="0"/>
            <a:fld id="{03DC2DEF-D2FE-4B45-ABA4-9F153FD1C98A}" type="slidenum">
              <a:rPr lang="en-US" altLang="zh-CN" smtClean="0"/>
              <a:t>14</a:t>
            </a:fld>
            <a:endParaRPr lang="zh-CN" altLang="en-US"/>
          </a:p>
        </p:txBody>
      </p:sp>
      <p:pic>
        <p:nvPicPr>
          <p:cNvPr id="11" name="图片占位符 12">
            <a:extLst>
              <a:ext uri="{FF2B5EF4-FFF2-40B4-BE49-F238E27FC236}">
                <a16:creationId xmlns:a16="http://schemas.microsoft.com/office/drawing/2014/main" id="{D38CA64A-11C5-4BD7-8A2D-E6D58794D6DC}"/>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8757" t="-231" r="16551" b="231"/>
          <a:stretch/>
        </p:blipFill>
        <p:spPr>
          <a:xfrm>
            <a:off x="3967163" y="1233488"/>
            <a:ext cx="4257675" cy="5148262"/>
          </a:xfrm>
        </p:spPr>
      </p:pic>
    </p:spTree>
    <p:extLst>
      <p:ext uri="{BB962C8B-B14F-4D97-AF65-F5344CB8AC3E}">
        <p14:creationId xmlns:p14="http://schemas.microsoft.com/office/powerpoint/2010/main" val="3242389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96070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DEF48F30-BEB4-44C7-9F35-3BBB61CF89AF}"/>
              </a:ext>
            </a:extLst>
          </p:cNvPr>
          <p:cNvSpPr>
            <a:spLocks noGrp="1"/>
          </p:cNvSpPr>
          <p:nvPr>
            <p:ph type="title"/>
          </p:nvPr>
        </p:nvSpPr>
        <p:spPr/>
        <p:txBody>
          <a:bodyPr rtlCol="0"/>
          <a:lstStyle/>
          <a:p>
            <a:pPr rtl="0"/>
            <a:r>
              <a:rPr lang="zh-CN" altLang="en-US" dirty="0"/>
              <a:t>项目流程</a:t>
            </a:r>
          </a:p>
        </p:txBody>
      </p:sp>
      <p:sp>
        <p:nvSpPr>
          <p:cNvPr id="3" name="灯片编号占位符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rtlCol="0"/>
          <a:lstStyle/>
          <a:p>
            <a:pPr rtl="0"/>
            <a:fld id="{03DC2DEF-D2FE-4B45-ABA4-9F153FD1C98A}" type="slidenum">
              <a:rPr lang="en-US" altLang="zh-CN" smtClean="0"/>
              <a:t>16</a:t>
            </a:fld>
            <a:endParaRPr lang="zh-CN" altLang="en-US"/>
          </a:p>
        </p:txBody>
      </p:sp>
      <p:sp>
        <p:nvSpPr>
          <p:cNvPr id="12" name="文本占位符 11">
            <a:extLst>
              <a:ext uri="{FF2B5EF4-FFF2-40B4-BE49-F238E27FC236}">
                <a16:creationId xmlns:a16="http://schemas.microsoft.com/office/drawing/2014/main" id="{4241C871-580D-4A29-A334-0208A8E479B9}"/>
              </a:ext>
            </a:extLst>
          </p:cNvPr>
          <p:cNvSpPr>
            <a:spLocks noGrp="1"/>
          </p:cNvSpPr>
          <p:nvPr>
            <p:ph type="body" sz="quarter" idx="3"/>
          </p:nvPr>
        </p:nvSpPr>
        <p:spPr/>
        <p:txBody>
          <a:bodyPr rtlCol="0"/>
          <a:lstStyle/>
          <a:p>
            <a:pPr rtl="0"/>
            <a:r>
              <a:rPr lang="en-US" altLang="zh-CN"/>
              <a:t>Lorem ipsum dolor sit amet</a:t>
            </a:r>
          </a:p>
        </p:txBody>
      </p:sp>
      <p:sp>
        <p:nvSpPr>
          <p:cNvPr id="13" name="内容占位符 12">
            <a:extLst>
              <a:ext uri="{FF2B5EF4-FFF2-40B4-BE49-F238E27FC236}">
                <a16:creationId xmlns:a16="http://schemas.microsoft.com/office/drawing/2014/main" id="{0097C6D9-3930-4866-9E88-F17648880044}"/>
              </a:ext>
            </a:extLst>
          </p:cNvPr>
          <p:cNvSpPr>
            <a:spLocks noGrp="1"/>
          </p:cNvSpPr>
          <p:nvPr>
            <p:ph sz="quarter" idx="4"/>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10" name="文本占位符 9">
            <a:extLst>
              <a:ext uri="{FF2B5EF4-FFF2-40B4-BE49-F238E27FC236}">
                <a16:creationId xmlns:a16="http://schemas.microsoft.com/office/drawing/2014/main" id="{41B8DC8C-1FD7-4773-B07E-7E4432766A4E}"/>
              </a:ext>
            </a:extLst>
          </p:cNvPr>
          <p:cNvSpPr>
            <a:spLocks noGrp="1"/>
          </p:cNvSpPr>
          <p:nvPr>
            <p:ph type="body" idx="1"/>
          </p:nvPr>
        </p:nvSpPr>
        <p:spPr/>
        <p:txBody>
          <a:bodyPr rtlCol="0"/>
          <a:lstStyle/>
          <a:p>
            <a:pPr rtl="0"/>
            <a:r>
              <a:rPr lang="en-US" altLang="zh-CN" dirty="0"/>
              <a:t>Lorem ipsum dolor sit </a:t>
            </a:r>
            <a:r>
              <a:rPr lang="en-US" altLang="zh-CN" dirty="0" err="1"/>
              <a:t>amet</a:t>
            </a:r>
            <a:endParaRPr lang="en-US" altLang="zh-CN" dirty="0"/>
          </a:p>
        </p:txBody>
      </p:sp>
      <p:sp>
        <p:nvSpPr>
          <p:cNvPr id="11" name="内容占位符 10">
            <a:extLst>
              <a:ext uri="{FF2B5EF4-FFF2-40B4-BE49-F238E27FC236}">
                <a16:creationId xmlns:a16="http://schemas.microsoft.com/office/drawing/2014/main" id="{2B253683-524F-46CF-BFCD-BFF6A7A920A7}"/>
              </a:ext>
            </a:extLst>
          </p:cNvPr>
          <p:cNvSpPr>
            <a:spLocks noGrp="1"/>
          </p:cNvSpPr>
          <p:nvPr>
            <p:ph sz="half" idx="2"/>
          </p:nvPr>
        </p:nvSpPr>
        <p:spPr/>
        <p:txBody>
          <a:bodyPr rtlCol="0"/>
          <a:lstStyle/>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en-US" altLang="zh-CN" dirty="0"/>
          </a:p>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zh-CN" altLang="en-US" dirty="0"/>
          </a:p>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zh-CN" altLang="en-US" dirty="0"/>
          </a:p>
        </p:txBody>
      </p:sp>
      <p:pic>
        <p:nvPicPr>
          <p:cNvPr id="17" name="图片占位符 16">
            <a:extLst>
              <a:ext uri="{FF2B5EF4-FFF2-40B4-BE49-F238E27FC236}">
                <a16:creationId xmlns:a16="http://schemas.microsoft.com/office/drawing/2014/main" id="{38B0024B-0AD8-4DDB-8486-A9BD3A8E9FAC}"/>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371476" y="1593851"/>
            <a:ext cx="5582064" cy="1929569"/>
          </a:xfrm>
        </p:spPr>
      </p:pic>
      <p:pic>
        <p:nvPicPr>
          <p:cNvPr id="19" name="图片占位符 18">
            <a:extLst>
              <a:ext uri="{FF2B5EF4-FFF2-40B4-BE49-F238E27FC236}">
                <a16:creationId xmlns:a16="http://schemas.microsoft.com/office/drawing/2014/main" id="{18D1195C-D9D4-4994-BAD9-68AA2C2BD35A}"/>
              </a:ext>
              <a:ext uri="{C183D7F6-B498-43B3-948B-1728B52AA6E4}">
                <adec:decorative xmlns:adec="http://schemas.microsoft.com/office/drawing/2017/decorative" val="1"/>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54969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C60B770E-507E-4361-9D91-5007702BFC32}"/>
              </a:ext>
            </a:extLst>
          </p:cNvPr>
          <p:cNvSpPr>
            <a:spLocks noGrp="1"/>
          </p:cNvSpPr>
          <p:nvPr>
            <p:ph type="title" idx="4294967295"/>
          </p:nvPr>
        </p:nvSpPr>
        <p:spPr>
          <a:xfrm>
            <a:off x="647700" y="4518025"/>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400" b="1" i="0" u="none" strike="noStrike" kern="1200" cap="none" spc="0" normalizeH="0">
                <a:ln>
                  <a:noFill/>
                </a:ln>
                <a:solidFill>
                  <a:schemeClr val="tx1"/>
                </a:solidFill>
                <a:effectLst/>
                <a:uLnTx/>
                <a:uFillTx/>
                <a:ea typeface="+mn-ea"/>
                <a:cs typeface="+mn-cs"/>
              </a:rPr>
              <a:t>Lorem ipsum dolor sit amet ipsum</a:t>
            </a:r>
          </a:p>
        </p:txBody>
      </p:sp>
      <p:sp>
        <p:nvSpPr>
          <p:cNvPr id="11" name="文本占位符 10">
            <a:extLst>
              <a:ext uri="{FF2B5EF4-FFF2-40B4-BE49-F238E27FC236}">
                <a16:creationId xmlns:a16="http://schemas.microsoft.com/office/drawing/2014/main" id="{C6BEE08E-D5C0-42E2-AB73-7CCC07B72E39}"/>
              </a:ext>
            </a:extLst>
          </p:cNvPr>
          <p:cNvSpPr>
            <a:spLocks noGrp="1"/>
          </p:cNvSpPr>
          <p:nvPr>
            <p:ph type="body" sz="quarter" idx="16"/>
          </p:nvPr>
        </p:nvSpPr>
        <p:spPr/>
        <p:txBody>
          <a:bodyPr rtlCol="0"/>
          <a:lstStyle/>
          <a:p>
            <a:pPr rtl="0"/>
            <a:r>
              <a:rPr lang="en-US" altLang="zh-CN"/>
              <a:t>Lorem ipsum dolor sit amet ipsum</a:t>
            </a:r>
          </a:p>
        </p:txBody>
      </p:sp>
      <p:pic>
        <p:nvPicPr>
          <p:cNvPr id="13" name="图片占位符 12">
            <a:extLst>
              <a:ext uri="{FF2B5EF4-FFF2-40B4-BE49-F238E27FC236}">
                <a16:creationId xmlns:a16="http://schemas.microsoft.com/office/drawing/2014/main" id="{C56F6876-F532-4396-8FC3-BEB43E626529}"/>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15" name="图片占位符 14">
            <a:extLst>
              <a:ext uri="{FF2B5EF4-FFF2-40B4-BE49-F238E27FC236}">
                <a16:creationId xmlns:a16="http://schemas.microsoft.com/office/drawing/2014/main" id="{95339E7E-14EB-4886-A417-E9C84CA1E342}"/>
              </a:ext>
              <a:ext uri="{C183D7F6-B498-43B3-948B-1728B52AA6E4}">
                <adec:decorative xmlns:adec="http://schemas.microsoft.com/office/drawing/2017/decorative" val="1"/>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3" name="灯片编号占位符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US" altLang="zh-CN" smtClean="0"/>
              <a:t>17</a:t>
            </a:fld>
            <a:endParaRPr lang="zh-CN" altLang="en-US"/>
          </a:p>
        </p:txBody>
      </p:sp>
    </p:spTree>
    <p:extLst>
      <p:ext uri="{BB962C8B-B14F-4D97-AF65-F5344CB8AC3E}">
        <p14:creationId xmlns:p14="http://schemas.microsoft.com/office/powerpoint/2010/main" val="3149670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1768246-2496-4F97-8FCA-02252116FF87}"/>
              </a:ext>
            </a:extLst>
          </p:cNvPr>
          <p:cNvSpPr>
            <a:spLocks noGrp="1"/>
          </p:cNvSpPr>
          <p:nvPr>
            <p:ph type="title"/>
          </p:nvPr>
        </p:nvSpPr>
        <p:spPr/>
        <p:txBody>
          <a:bodyPr rtlCol="0"/>
          <a:lstStyle/>
          <a:p>
            <a:pPr rtl="0"/>
            <a:r>
              <a:rPr lang="zh-CN" altLang="en-US" dirty="0"/>
              <a:t>项目的价值</a:t>
            </a:r>
          </a:p>
        </p:txBody>
      </p:sp>
      <p:pic>
        <p:nvPicPr>
          <p:cNvPr id="22" name="图片占位符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857" t="-6122" r="-17857" b="-6122"/>
          <a:stretch/>
        </p:blipFill>
        <p:spPr>
          <a:xfrm>
            <a:off x="876300" y="1739900"/>
            <a:ext cx="1689100" cy="1397000"/>
          </a:xfrm>
        </p:spPr>
      </p:pic>
      <p:pic>
        <p:nvPicPr>
          <p:cNvPr id="26" name="图片占位符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93" t="-6483" r="-18293" b="-6483"/>
          <a:stretch/>
        </p:blipFill>
        <p:spPr>
          <a:xfrm>
            <a:off x="3829813" y="4263232"/>
            <a:ext cx="1689100" cy="1397000"/>
          </a:xfrm>
        </p:spPr>
      </p:pic>
      <p:pic>
        <p:nvPicPr>
          <p:cNvPr id="24" name="图片占位符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6501" t="-5000" r="-16501" b="-5000"/>
          <a:stretch/>
        </p:blipFill>
        <p:spPr>
          <a:xfrm>
            <a:off x="6744524" y="1739900"/>
            <a:ext cx="1689100" cy="1397000"/>
          </a:xfrm>
        </p:spPr>
      </p:pic>
      <p:pic>
        <p:nvPicPr>
          <p:cNvPr id="28" name="图片占位符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8293" t="-6483" r="-18293" b="-6483"/>
          <a:stretch/>
        </p:blipFill>
        <p:spPr>
          <a:xfrm>
            <a:off x="9659235" y="4263232"/>
            <a:ext cx="1689100" cy="1397000"/>
          </a:xfrm>
        </p:spPr>
      </p:pic>
      <p:sp>
        <p:nvSpPr>
          <p:cNvPr id="11" name="文本占位符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rtlCol="0"/>
          <a:lstStyle/>
          <a:p>
            <a:pPr rtl="0"/>
            <a:r>
              <a:rPr lang="en-US" altLang="zh-CN"/>
              <a:t>Lorem ipsum dolor sit amet, consectetur adipiscing elit</a:t>
            </a:r>
          </a:p>
        </p:txBody>
      </p:sp>
      <p:sp>
        <p:nvSpPr>
          <p:cNvPr id="12" name="文本占位符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rtlCol="0" anchor="b"/>
          <a:lstStyle/>
          <a:p>
            <a:pPr rtl="0"/>
            <a:r>
              <a:rPr lang="en-US" altLang="zh-CN"/>
              <a:t>Lorem ipsum dolor sit amet, consectetur adipiscing elit</a:t>
            </a:r>
          </a:p>
        </p:txBody>
      </p:sp>
      <p:sp>
        <p:nvSpPr>
          <p:cNvPr id="13" name="文本占位符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rtlCol="0"/>
          <a:lstStyle/>
          <a:p>
            <a:pPr rtl="0"/>
            <a:r>
              <a:rPr lang="en-US" altLang="zh-CN"/>
              <a:t>Lorem ipsum dolor sit amet, consectetur adipiscing elit</a:t>
            </a:r>
          </a:p>
        </p:txBody>
      </p:sp>
      <p:sp>
        <p:nvSpPr>
          <p:cNvPr id="14" name="文本占位符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rtlCol="0" anchor="b"/>
          <a:lstStyle/>
          <a:p>
            <a:pPr rtl="0"/>
            <a:r>
              <a:rPr lang="en-US" altLang="zh-CN"/>
              <a:t>Lorem ipsum dolor sit amet, consectetur adipiscing elit</a:t>
            </a:r>
          </a:p>
        </p:txBody>
      </p:sp>
      <p:sp>
        <p:nvSpPr>
          <p:cNvPr id="2" name="灯片编号占位符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rtlCol="0"/>
          <a:lstStyle/>
          <a:p>
            <a:pPr rtl="0"/>
            <a:fld id="{03DC2DEF-D2FE-4B45-ABA4-9F153FD1C98A}" type="slidenum">
              <a:rPr lang="en-US" altLang="zh-CN" smtClean="0"/>
              <a:t>18</a:t>
            </a:fld>
            <a:endParaRPr lang="zh-CN" altLang="en-US"/>
          </a:p>
        </p:txBody>
      </p:sp>
    </p:spTree>
    <p:extLst>
      <p:ext uri="{BB962C8B-B14F-4D97-AF65-F5344CB8AC3E}">
        <p14:creationId xmlns:p14="http://schemas.microsoft.com/office/powerpoint/2010/main" val="1163063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2F8E5BC1-257F-4CA0-A14D-8A76F6198211}"/>
              </a:ext>
            </a:extLst>
          </p:cNvPr>
          <p:cNvSpPr>
            <a:spLocks noGrp="1"/>
          </p:cNvSpPr>
          <p:nvPr>
            <p:ph type="title"/>
          </p:nvPr>
        </p:nvSpPr>
        <p:spPr/>
        <p:txBody>
          <a:bodyPr rtlCol="0"/>
          <a:lstStyle/>
          <a:p>
            <a:pPr rtl="0"/>
            <a:r>
              <a:rPr lang="zh-CN" altLang="en-US"/>
              <a:t>幻灯片标题</a:t>
            </a:r>
          </a:p>
        </p:txBody>
      </p:sp>
      <p:sp>
        <p:nvSpPr>
          <p:cNvPr id="3" name="灯片编号占位符 2">
            <a:extLst>
              <a:ext uri="{FF2B5EF4-FFF2-40B4-BE49-F238E27FC236}">
                <a16:creationId xmlns:a16="http://schemas.microsoft.com/office/drawing/2014/main" id="{CE84475F-A218-40AD-91D5-2A42073651D9}"/>
              </a:ext>
            </a:extLst>
          </p:cNvPr>
          <p:cNvSpPr>
            <a:spLocks noGrp="1"/>
          </p:cNvSpPr>
          <p:nvPr>
            <p:ph type="sldNum" sz="quarter" idx="12"/>
          </p:nvPr>
        </p:nvSpPr>
        <p:spPr/>
        <p:txBody>
          <a:bodyPr rtlCol="0"/>
          <a:lstStyle/>
          <a:p>
            <a:pPr rtl="0"/>
            <a:fld id="{03DC2DEF-D2FE-4B45-ABA4-9F153FD1C98A}" type="slidenum">
              <a:rPr lang="en-US" altLang="zh-CN" smtClean="0"/>
              <a:t>19</a:t>
            </a:fld>
            <a:endParaRPr lang="zh-CN" altLang="en-US"/>
          </a:p>
        </p:txBody>
      </p:sp>
      <p:pic>
        <p:nvPicPr>
          <p:cNvPr id="29" name="图片占位符 28">
            <a:extLst>
              <a:ext uri="{FF2B5EF4-FFF2-40B4-BE49-F238E27FC236}">
                <a16:creationId xmlns:a16="http://schemas.microsoft.com/office/drawing/2014/main" id="{8D53E665-9B7D-413E-815E-AF0082AFF105}"/>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3" cstate="screen">
            <a:grayscl/>
            <a:extLst>
              <a:ext uri="{28A0092B-C50C-407E-A947-70E740481C1C}">
                <a14:useLocalDpi xmlns:a14="http://schemas.microsoft.com/office/drawing/2010/main"/>
              </a:ext>
            </a:extLst>
          </a:blip>
          <a:srcRect r="8741" b="8742"/>
          <a:stretch/>
        </p:blipFill>
        <p:spPr>
          <a:xfrm>
            <a:off x="9301294" y="1761485"/>
            <a:ext cx="2494721" cy="2226366"/>
          </a:xfrm>
        </p:spPr>
      </p:pic>
      <p:sp>
        <p:nvSpPr>
          <p:cNvPr id="14" name="文本占位符 13">
            <a:extLst>
              <a:ext uri="{FF2B5EF4-FFF2-40B4-BE49-F238E27FC236}">
                <a16:creationId xmlns:a16="http://schemas.microsoft.com/office/drawing/2014/main" id="{32B0CB1D-E6FE-4346-B4DC-C1AC8F0F5CC6}"/>
              </a:ext>
            </a:extLst>
          </p:cNvPr>
          <p:cNvSpPr>
            <a:spLocks noGrp="1"/>
          </p:cNvSpPr>
          <p:nvPr>
            <p:ph type="body" sz="quarter" idx="20"/>
          </p:nvPr>
        </p:nvSpPr>
        <p:spPr/>
        <p:txBody>
          <a:bodyPr rtlCol="0"/>
          <a:lstStyle/>
          <a:p>
            <a:pPr rtl="0"/>
            <a:r>
              <a:rPr lang="en-US" altLang="zh-CN"/>
              <a:t>Lorem Ipsum</a:t>
            </a:r>
          </a:p>
        </p:txBody>
      </p:sp>
      <p:sp>
        <p:nvSpPr>
          <p:cNvPr id="18" name="文本占位符 17">
            <a:extLst>
              <a:ext uri="{FF2B5EF4-FFF2-40B4-BE49-F238E27FC236}">
                <a16:creationId xmlns:a16="http://schemas.microsoft.com/office/drawing/2014/main" id="{6EBA6953-980C-4C61-AFA3-018201F6E289}"/>
              </a:ext>
            </a:extLst>
          </p:cNvPr>
          <p:cNvSpPr>
            <a:spLocks noGrp="1"/>
          </p:cNvSpPr>
          <p:nvPr>
            <p:ph type="body" sz="quarter" idx="24"/>
          </p:nvPr>
        </p:nvSpPr>
        <p:spPr/>
        <p:txBody>
          <a:bodyPr rtlCol="0"/>
          <a:lstStyle/>
          <a:p>
            <a:pPr rtl="0"/>
            <a:r>
              <a:rPr lang="en-US" altLang="zh-CN"/>
              <a:t>Lorem ipsum dolor sit amet</a:t>
            </a:r>
          </a:p>
        </p:txBody>
      </p:sp>
      <p:sp>
        <p:nvSpPr>
          <p:cNvPr id="19" name="文本占位符 18">
            <a:extLst>
              <a:ext uri="{FF2B5EF4-FFF2-40B4-BE49-F238E27FC236}">
                <a16:creationId xmlns:a16="http://schemas.microsoft.com/office/drawing/2014/main" id="{1EA45180-5246-464E-BDD0-2AB792997E91}"/>
              </a:ext>
            </a:extLst>
          </p:cNvPr>
          <p:cNvSpPr>
            <a:spLocks noGrp="1"/>
          </p:cNvSpPr>
          <p:nvPr>
            <p:ph type="body" sz="quarter" idx="25"/>
          </p:nvPr>
        </p:nvSpPr>
        <p:spPr/>
        <p:txBody>
          <a:bodyPr rtlCol="0"/>
          <a:lstStyle/>
          <a:p>
            <a:pPr rtl="0"/>
            <a:r>
              <a:rPr lang="en-US" altLang="zh-CN"/>
              <a:t>Lorem Ipsum</a:t>
            </a:r>
          </a:p>
        </p:txBody>
      </p:sp>
      <p:sp>
        <p:nvSpPr>
          <p:cNvPr id="20" name="文本占位符 19">
            <a:extLst>
              <a:ext uri="{FF2B5EF4-FFF2-40B4-BE49-F238E27FC236}">
                <a16:creationId xmlns:a16="http://schemas.microsoft.com/office/drawing/2014/main" id="{7E61202C-1274-459A-A89D-C23AE8A261C7}"/>
              </a:ext>
            </a:extLst>
          </p:cNvPr>
          <p:cNvSpPr>
            <a:spLocks noGrp="1"/>
          </p:cNvSpPr>
          <p:nvPr>
            <p:ph type="body" sz="quarter" idx="26"/>
          </p:nvPr>
        </p:nvSpPr>
        <p:spPr/>
        <p:txBody>
          <a:bodyPr rtlCol="0"/>
          <a:lstStyle/>
          <a:p>
            <a:pPr rtl="0"/>
            <a:r>
              <a:rPr lang="en-US" altLang="zh-CN"/>
              <a:t>Lorem ipsum dolor sit amet</a:t>
            </a:r>
          </a:p>
        </p:txBody>
      </p:sp>
      <p:sp>
        <p:nvSpPr>
          <p:cNvPr id="21" name="文本占位符 20">
            <a:extLst>
              <a:ext uri="{FF2B5EF4-FFF2-40B4-BE49-F238E27FC236}">
                <a16:creationId xmlns:a16="http://schemas.microsoft.com/office/drawing/2014/main" id="{B7A4F278-30B9-44DC-81DE-0BB8DC7D9B43}"/>
              </a:ext>
            </a:extLst>
          </p:cNvPr>
          <p:cNvSpPr>
            <a:spLocks noGrp="1"/>
          </p:cNvSpPr>
          <p:nvPr>
            <p:ph type="body" sz="quarter" idx="27"/>
          </p:nvPr>
        </p:nvSpPr>
        <p:spPr/>
        <p:txBody>
          <a:bodyPr rtlCol="0"/>
          <a:lstStyle/>
          <a:p>
            <a:pPr rtl="0"/>
            <a:r>
              <a:rPr lang="en-US" altLang="zh-CN"/>
              <a:t>Lorem Ipsum</a:t>
            </a:r>
          </a:p>
        </p:txBody>
      </p:sp>
      <p:sp>
        <p:nvSpPr>
          <p:cNvPr id="22" name="文本占位符 21">
            <a:extLst>
              <a:ext uri="{FF2B5EF4-FFF2-40B4-BE49-F238E27FC236}">
                <a16:creationId xmlns:a16="http://schemas.microsoft.com/office/drawing/2014/main" id="{6E82B8CE-8692-4360-9A23-C2348C7B858B}"/>
              </a:ext>
            </a:extLst>
          </p:cNvPr>
          <p:cNvSpPr>
            <a:spLocks noGrp="1"/>
          </p:cNvSpPr>
          <p:nvPr>
            <p:ph type="body" sz="quarter" idx="28"/>
          </p:nvPr>
        </p:nvSpPr>
        <p:spPr/>
        <p:txBody>
          <a:bodyPr rtlCol="0"/>
          <a:lstStyle/>
          <a:p>
            <a:pPr rtl="0"/>
            <a:r>
              <a:rPr lang="en-US" altLang="zh-CN"/>
              <a:t>Lorem ipsum dolor sit amet</a:t>
            </a:r>
          </a:p>
        </p:txBody>
      </p:sp>
      <p:sp>
        <p:nvSpPr>
          <p:cNvPr id="23" name="文本占位符 22">
            <a:extLst>
              <a:ext uri="{FF2B5EF4-FFF2-40B4-BE49-F238E27FC236}">
                <a16:creationId xmlns:a16="http://schemas.microsoft.com/office/drawing/2014/main" id="{7372C0BC-293C-400A-8073-0246B833FC7B}"/>
              </a:ext>
            </a:extLst>
          </p:cNvPr>
          <p:cNvSpPr>
            <a:spLocks noGrp="1"/>
          </p:cNvSpPr>
          <p:nvPr>
            <p:ph type="body" sz="quarter" idx="29"/>
          </p:nvPr>
        </p:nvSpPr>
        <p:spPr/>
        <p:txBody>
          <a:bodyPr rtlCol="0"/>
          <a:lstStyle/>
          <a:p>
            <a:pPr rtl="0"/>
            <a:r>
              <a:rPr lang="en-US" altLang="zh-CN"/>
              <a:t>Lorem Ipsum</a:t>
            </a:r>
          </a:p>
        </p:txBody>
      </p:sp>
      <p:sp>
        <p:nvSpPr>
          <p:cNvPr id="24" name="文本占位符 23">
            <a:extLst>
              <a:ext uri="{FF2B5EF4-FFF2-40B4-BE49-F238E27FC236}">
                <a16:creationId xmlns:a16="http://schemas.microsoft.com/office/drawing/2014/main" id="{A7CB8132-D875-4ED5-9967-5C58F21B10E3}"/>
              </a:ext>
            </a:extLst>
          </p:cNvPr>
          <p:cNvSpPr>
            <a:spLocks noGrp="1"/>
          </p:cNvSpPr>
          <p:nvPr>
            <p:ph type="body" sz="quarter" idx="30"/>
          </p:nvPr>
        </p:nvSpPr>
        <p:spPr/>
        <p:txBody>
          <a:bodyPr rtlCol="0"/>
          <a:lstStyle/>
          <a:p>
            <a:pPr rtl="0"/>
            <a:r>
              <a:rPr lang="en-US" altLang="zh-CN"/>
              <a:t>Lorem ipsum dolor sit amet</a:t>
            </a:r>
          </a:p>
        </p:txBody>
      </p:sp>
      <p:pic>
        <p:nvPicPr>
          <p:cNvPr id="25" name="图片占位符 24" descr="摆着姿势的人&#10;&#10;">
            <a:extLst>
              <a:ext uri="{FF2B5EF4-FFF2-40B4-BE49-F238E27FC236}">
                <a16:creationId xmlns:a16="http://schemas.microsoft.com/office/drawing/2014/main" id="{104C104E-9EBC-4154-906F-14A298E9EF2E}"/>
              </a:ext>
            </a:extLst>
          </p:cNvPr>
          <p:cNvPicPr>
            <a:picLocks noGrp="1" noChangeAspect="1"/>
          </p:cNvPicPr>
          <p:nvPr>
            <p:ph type="pic" sz="quarter" idx="13"/>
          </p:nvPr>
        </p:nvPicPr>
        <p:blipFill rotWithShape="1">
          <a:blip r:embed="rId4" cstate="screen">
            <a:grayscl/>
            <a:extLst>
              <a:ext uri="{28A0092B-C50C-407E-A947-70E740481C1C}">
                <a14:useLocalDpi xmlns:a14="http://schemas.microsoft.com/office/drawing/2010/main"/>
              </a:ext>
            </a:extLst>
          </a:blip>
          <a:srcRect/>
          <a:stretch/>
        </p:blipFill>
        <p:spPr>
          <a:xfrm>
            <a:off x="466725" y="1762125"/>
            <a:ext cx="2495550" cy="2225675"/>
          </a:xfrm>
          <a:prstGeom prst="rect">
            <a:avLst/>
          </a:prstGeom>
        </p:spPr>
      </p:pic>
      <p:pic>
        <p:nvPicPr>
          <p:cNvPr id="26" name="图片占位符 25" descr="看着相机的人&#10;&#10;">
            <a:extLst>
              <a:ext uri="{FF2B5EF4-FFF2-40B4-BE49-F238E27FC236}">
                <a16:creationId xmlns:a16="http://schemas.microsoft.com/office/drawing/2014/main" id="{B12E57E0-F016-4B3F-9126-3A11698F325D}"/>
              </a:ext>
            </a:extLst>
          </p:cNvPr>
          <p:cNvPicPr>
            <a:picLocks noGrp="1" noChangeAspect="1"/>
          </p:cNvPicPr>
          <p:nvPr>
            <p:ph type="pic" sz="quarter" idx="21"/>
          </p:nvPr>
        </p:nvPicPr>
        <p:blipFill rotWithShape="1">
          <a:blip r:embed="rId5" cstate="screen">
            <a:grayscl/>
            <a:extLst>
              <a:ext uri="{28A0092B-C50C-407E-A947-70E740481C1C}">
                <a14:useLocalDpi xmlns:a14="http://schemas.microsoft.com/office/drawing/2010/main"/>
              </a:ext>
            </a:extLst>
          </a:blip>
          <a:srcRect/>
          <a:stretch/>
        </p:blipFill>
        <p:spPr>
          <a:xfrm>
            <a:off x="3411538" y="1762125"/>
            <a:ext cx="2495550" cy="2225675"/>
          </a:xfrm>
          <a:prstGeom prst="rect">
            <a:avLst/>
          </a:prstGeom>
        </p:spPr>
      </p:pic>
      <p:pic>
        <p:nvPicPr>
          <p:cNvPr id="27" name="图片占位符 26" descr="男性 ">
            <a:extLst>
              <a:ext uri="{FF2B5EF4-FFF2-40B4-BE49-F238E27FC236}">
                <a16:creationId xmlns:a16="http://schemas.microsoft.com/office/drawing/2014/main" id="{F5B38C71-905C-4A1A-97EF-31546F4BF602}"/>
              </a:ext>
            </a:extLst>
          </p:cNvPr>
          <p:cNvPicPr>
            <a:picLocks noGrp="1" noChangeAspect="1"/>
          </p:cNvPicPr>
          <p:nvPr>
            <p:ph type="pic" sz="quarter" idx="22"/>
          </p:nvPr>
        </p:nvPicPr>
        <p:blipFill rotWithShape="1">
          <a:blip r:embed="rId6" cstate="screen">
            <a:grayscl/>
            <a:extLst>
              <a:ext uri="{28A0092B-C50C-407E-A947-70E740481C1C}">
                <a14:useLocalDpi xmlns:a14="http://schemas.microsoft.com/office/drawing/2010/main"/>
              </a:ext>
            </a:extLst>
          </a:blip>
          <a:srcRect/>
          <a:stretch/>
        </p:blipFill>
        <p:spPr>
          <a:xfrm>
            <a:off x="6356350" y="1762125"/>
            <a:ext cx="2495550" cy="2225675"/>
          </a:xfrm>
          <a:prstGeom prst="rect">
            <a:avLst/>
          </a:prstGeom>
        </p:spPr>
      </p:pic>
    </p:spTree>
    <p:extLst>
      <p:ext uri="{BB962C8B-B14F-4D97-AF65-F5344CB8AC3E}">
        <p14:creationId xmlns:p14="http://schemas.microsoft.com/office/powerpoint/2010/main" val="297104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90A1017-6770-5AA6-2034-2ABD1FA25640}"/>
              </a:ext>
            </a:extLst>
          </p:cNvPr>
          <p:cNvSpPr>
            <a:spLocks noGrp="1"/>
          </p:cNvSpPr>
          <p:nvPr>
            <p:ph type="ctrTitle"/>
          </p:nvPr>
        </p:nvSpPr>
        <p:spPr/>
        <p:txBody>
          <a:bodyPr/>
          <a:lstStyle/>
          <a:p>
            <a:r>
              <a:rPr lang="zh-CN" altLang="en-US" dirty="0"/>
              <a:t>目录</a:t>
            </a:r>
          </a:p>
        </p:txBody>
      </p:sp>
      <p:sp>
        <p:nvSpPr>
          <p:cNvPr id="4" name="副标题 3">
            <a:extLst>
              <a:ext uri="{FF2B5EF4-FFF2-40B4-BE49-F238E27FC236}">
                <a16:creationId xmlns:a16="http://schemas.microsoft.com/office/drawing/2014/main" id="{3FE2FA71-281F-14CE-3890-5F78601ABE07}"/>
              </a:ext>
            </a:extLst>
          </p:cNvPr>
          <p:cNvSpPr>
            <a:spLocks noGrp="1"/>
          </p:cNvSpPr>
          <p:nvPr>
            <p:ph type="subTitle" idx="1"/>
          </p:nvPr>
        </p:nvSpPr>
        <p:spPr/>
        <p:txBody>
          <a:bodyPr/>
          <a:lstStyle/>
          <a:p>
            <a:endParaRPr lang="zh-CN" altLang="en-US"/>
          </a:p>
        </p:txBody>
      </p:sp>
      <p:graphicFrame>
        <p:nvGraphicFramePr>
          <p:cNvPr id="5" name="图示 4">
            <a:extLst>
              <a:ext uri="{FF2B5EF4-FFF2-40B4-BE49-F238E27FC236}">
                <a16:creationId xmlns:a16="http://schemas.microsoft.com/office/drawing/2014/main" id="{C5051379-7EEF-9DF2-9E92-09D848AFF6D4}"/>
              </a:ext>
            </a:extLst>
          </p:cNvPr>
          <p:cNvGraphicFramePr/>
          <p:nvPr>
            <p:extLst>
              <p:ext uri="{D42A27DB-BD31-4B8C-83A1-F6EECF244321}">
                <p14:modId xmlns:p14="http://schemas.microsoft.com/office/powerpoint/2010/main" val="619786533"/>
              </p:ext>
            </p:extLst>
          </p:nvPr>
        </p:nvGraphicFramePr>
        <p:xfrm>
          <a:off x="368852" y="1205948"/>
          <a:ext cx="6078331" cy="4872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descr="图标&#10;&#10;描述已自动生成">
            <a:extLst>
              <a:ext uri="{FF2B5EF4-FFF2-40B4-BE49-F238E27FC236}">
                <a16:creationId xmlns:a16="http://schemas.microsoft.com/office/drawing/2014/main" id="{FE2E2623-6A15-C0F1-C17C-F890A963E99D}"/>
              </a:ext>
            </a:extLst>
          </p:cNvPr>
          <p:cNvPicPr>
            <a:picLocks noChangeAspect="1"/>
          </p:cNvPicPr>
          <p:nvPr/>
        </p:nvPicPr>
        <p:blipFill>
          <a:blip r:embed="rId7"/>
          <a:stretch>
            <a:fillRect/>
          </a:stretch>
        </p:blipFill>
        <p:spPr>
          <a:xfrm>
            <a:off x="4675442" y="3869636"/>
            <a:ext cx="1420558" cy="1420558"/>
          </a:xfrm>
          <a:prstGeom prst="rect">
            <a:avLst/>
          </a:prstGeom>
        </p:spPr>
      </p:pic>
    </p:spTree>
    <p:extLst>
      <p:ext uri="{BB962C8B-B14F-4D97-AF65-F5344CB8AC3E}">
        <p14:creationId xmlns:p14="http://schemas.microsoft.com/office/powerpoint/2010/main" val="3606294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2C00B059-8249-401E-BECD-DC838B36F9FB}"/>
              </a:ext>
            </a:extLst>
          </p:cNvPr>
          <p:cNvSpPr>
            <a:spLocks noGrp="1"/>
          </p:cNvSpPr>
          <p:nvPr>
            <p:ph type="title"/>
          </p:nvPr>
        </p:nvSpPr>
        <p:spPr/>
        <p:txBody>
          <a:bodyPr rtlCol="0"/>
          <a:lstStyle/>
          <a:p>
            <a:pPr rtl="0"/>
            <a:r>
              <a:rPr lang="zh-CN" altLang="en-US" noProof="1"/>
              <a:t>幻灯片标题</a:t>
            </a:r>
          </a:p>
        </p:txBody>
      </p:sp>
      <p:sp>
        <p:nvSpPr>
          <p:cNvPr id="3" name="灯片编号占位符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rtlCol="0"/>
          <a:lstStyle/>
          <a:p>
            <a:pPr rtl="0"/>
            <a:fld id="{03DC2DEF-D2FE-4B45-ABA4-9F153FD1C98A}" type="slidenum">
              <a:rPr lang="en-US" altLang="zh-CN" noProof="1" dirty="0" smtClean="0"/>
              <a:t>20</a:t>
            </a:fld>
            <a:endParaRPr lang="zh-CN" altLang="en-US" noProof="1"/>
          </a:p>
        </p:txBody>
      </p:sp>
      <p:graphicFrame>
        <p:nvGraphicFramePr>
          <p:cNvPr id="21" name="图表占位符 20">
            <a:extLst>
              <a:ext uri="{FF2B5EF4-FFF2-40B4-BE49-F238E27FC236}">
                <a16:creationId xmlns:a16="http://schemas.microsoft.com/office/drawing/2014/main" id="{D8DD12A5-FE18-4970-8B30-E368D9BD860D}"/>
              </a:ext>
              <a:ext uri="{C183D7F6-B498-43B3-948B-1728B52AA6E4}">
                <adec:decorative xmlns:adec="http://schemas.microsoft.com/office/drawing/2017/decorative" val="1"/>
              </a:ext>
            </a:extLst>
          </p:cNvPr>
          <p:cNvGraphicFramePr>
            <a:graphicFrameLocks noGrp="1"/>
          </p:cNvGraphicFramePr>
          <p:nvPr>
            <p:ph type="chart" sz="quarter" idx="13"/>
            <p:extLst>
              <p:ext uri="{D42A27DB-BD31-4B8C-83A1-F6EECF244321}">
                <p14:modId xmlns:p14="http://schemas.microsoft.com/office/powerpoint/2010/main" val="693162640"/>
              </p:ext>
            </p:extLst>
          </p:nvPr>
        </p:nvGraphicFramePr>
        <p:xfrm>
          <a:off x="4900613" y="1233488"/>
          <a:ext cx="6991350" cy="4967287"/>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占位符 17">
            <a:extLst>
              <a:ext uri="{FF2B5EF4-FFF2-40B4-BE49-F238E27FC236}">
                <a16:creationId xmlns:a16="http://schemas.microsoft.com/office/drawing/2014/main" id="{ED42596E-DB09-43F7-A053-18CEB2DDE639}"/>
              </a:ext>
            </a:extLst>
          </p:cNvPr>
          <p:cNvSpPr>
            <a:spLocks noGrp="1"/>
          </p:cNvSpPr>
          <p:nvPr>
            <p:ph type="body" sz="quarter" idx="14"/>
          </p:nvPr>
        </p:nvSpPr>
        <p:spPr/>
        <p:txBody>
          <a:bodyPr rtlCol="0"/>
          <a:lstStyle/>
          <a:p>
            <a:pPr rtl="0"/>
            <a:r>
              <a:rPr lang="en-US" altLang="zh-CN" noProof="1"/>
              <a:t>Lorem ipsum dolor sit amet, consectetur adipiscing elit, sed do eiusmod tempor incididunt ut labore et dolore magna aliqua.Ut enim ad minim veniam, quis nostrud exercitation ullamco laboris nisi ut aliquip ex ea commodo consequat.</a:t>
            </a:r>
          </a:p>
        </p:txBody>
      </p:sp>
    </p:spTree>
    <p:extLst>
      <p:ext uri="{BB962C8B-B14F-4D97-AF65-F5344CB8AC3E}">
        <p14:creationId xmlns:p14="http://schemas.microsoft.com/office/powerpoint/2010/main" val="2900026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endParaRPr lang="zh-CN" altLang="en-US" dirty="0"/>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21</a:t>
            </a:fld>
            <a:endParaRPr lang="zh-CN" altLang="en-US" noProof="0"/>
          </a:p>
        </p:txBody>
      </p:sp>
      <p:sp>
        <p:nvSpPr>
          <p:cNvPr id="4" name="图表占位符 3">
            <a:extLst>
              <a:ext uri="{FF2B5EF4-FFF2-40B4-BE49-F238E27FC236}">
                <a16:creationId xmlns:a16="http://schemas.microsoft.com/office/drawing/2014/main" id="{669CE56C-2E24-79CC-4084-B10145DAA103}"/>
              </a:ext>
            </a:extLst>
          </p:cNvPr>
          <p:cNvSpPr>
            <a:spLocks noGrp="1"/>
          </p:cNvSpPr>
          <p:nvPr>
            <p:ph type="chart" sz="quarter" idx="13"/>
          </p:nvPr>
        </p:nvSpPr>
        <p:spPr/>
      </p:sp>
      <p:sp>
        <p:nvSpPr>
          <p:cNvPr id="5" name="文本占位符 4">
            <a:extLst>
              <a:ext uri="{FF2B5EF4-FFF2-40B4-BE49-F238E27FC236}">
                <a16:creationId xmlns:a16="http://schemas.microsoft.com/office/drawing/2014/main" id="{9B4AAA6E-045D-E772-DDBD-8E677944817B}"/>
              </a:ext>
            </a:extLst>
          </p:cNvPr>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040718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r>
              <a:rPr lang="zh-CN" altLang="en-US" dirty="0"/>
              <a:t>项目简介</a:t>
            </a:r>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3</a:t>
            </a:fld>
            <a:endParaRPr lang="zh-CN" altLang="en-US" noProof="0"/>
          </a:p>
        </p:txBody>
      </p:sp>
      <p:pic>
        <p:nvPicPr>
          <p:cNvPr id="5" name="图片 4" descr="图标&#10;&#10;描述已自动生成">
            <a:extLst>
              <a:ext uri="{FF2B5EF4-FFF2-40B4-BE49-F238E27FC236}">
                <a16:creationId xmlns:a16="http://schemas.microsoft.com/office/drawing/2014/main" id="{46A3EABD-648C-F27F-7351-B8E3F339A2D4}"/>
              </a:ext>
            </a:extLst>
          </p:cNvPr>
          <p:cNvPicPr>
            <a:picLocks noChangeAspect="1"/>
          </p:cNvPicPr>
          <p:nvPr/>
        </p:nvPicPr>
        <p:blipFill>
          <a:blip r:embed="rId2"/>
          <a:stretch>
            <a:fillRect/>
          </a:stretch>
        </p:blipFill>
        <p:spPr>
          <a:xfrm>
            <a:off x="10831300" y="69918"/>
            <a:ext cx="1245956" cy="1245956"/>
          </a:xfrm>
          <a:prstGeom prst="rect">
            <a:avLst/>
          </a:prstGeom>
        </p:spPr>
      </p:pic>
    </p:spTree>
    <p:extLst>
      <p:ext uri="{BB962C8B-B14F-4D97-AF65-F5344CB8AC3E}">
        <p14:creationId xmlns:p14="http://schemas.microsoft.com/office/powerpoint/2010/main" val="4099076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E26BF7CD-DCBC-DAB5-95D5-EC9C8AD3FD22}"/>
              </a:ext>
            </a:extLst>
          </p:cNvPr>
          <p:cNvSpPr txBox="1">
            <a:spLocks/>
          </p:cNvSpPr>
          <p:nvPr/>
        </p:nvSpPr>
        <p:spPr>
          <a:xfrm>
            <a:off x="371475" y="260351"/>
            <a:ext cx="11520487" cy="758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pPr>
              <a:spcAft>
                <a:spcPts val="600"/>
              </a:spcAft>
            </a:pPr>
            <a:r>
              <a:rPr lang="zh-CN" altLang="en-US" b="1" kern="1200" baseline="0">
                <a:latin typeface="Microsoft YaHei UI" panose="020B0503020204020204" pitchFamily="34" charset="-122"/>
                <a:ea typeface="Microsoft YaHei UI" panose="020B0503020204020204" pitchFamily="34" charset="-122"/>
                <a:cs typeface="+mj-cs"/>
              </a:rPr>
              <a:t>项目分工</a:t>
            </a:r>
          </a:p>
        </p:txBody>
      </p:sp>
      <p:pic>
        <p:nvPicPr>
          <p:cNvPr id="2" name="图片 1" descr="屏幕的截图&#10;&#10;描述已自动生成">
            <a:extLst>
              <a:ext uri="{FF2B5EF4-FFF2-40B4-BE49-F238E27FC236}">
                <a16:creationId xmlns:a16="http://schemas.microsoft.com/office/drawing/2014/main" id="{1E846AD2-2BF7-0661-A982-D19FB941B1A5}"/>
              </a:ext>
            </a:extLst>
          </p:cNvPr>
          <p:cNvPicPr>
            <a:picLocks noChangeAspect="1"/>
          </p:cNvPicPr>
          <p:nvPr/>
        </p:nvPicPr>
        <p:blipFill>
          <a:blip r:embed="rId3"/>
          <a:stretch>
            <a:fillRect/>
          </a:stretch>
        </p:blipFill>
        <p:spPr>
          <a:xfrm>
            <a:off x="371474" y="1458730"/>
            <a:ext cx="11520487" cy="4492990"/>
          </a:xfrm>
          <a:prstGeom prst="rect">
            <a:avLst/>
          </a:prstGeom>
          <a:noFill/>
        </p:spPr>
      </p:pic>
      <p:sp>
        <p:nvSpPr>
          <p:cNvPr id="3" name="灯片编号占位符 2">
            <a:extLst>
              <a:ext uri="{FF2B5EF4-FFF2-40B4-BE49-F238E27FC236}">
                <a16:creationId xmlns:a16="http://schemas.microsoft.com/office/drawing/2014/main" id="{8D0BEB88-12D3-41F1-B6BA-706EF7480FD3}"/>
              </a:ext>
            </a:extLst>
          </p:cNvPr>
          <p:cNvSpPr>
            <a:spLocks noGrp="1"/>
          </p:cNvSpPr>
          <p:nvPr>
            <p:ph type="sldNum" sz="quarter" idx="12"/>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altLang="zh-CN" sz="800" smtClean="0"/>
              <a:pPr>
                <a:lnSpc>
                  <a:spcPct val="90000"/>
                </a:lnSpc>
                <a:spcAft>
                  <a:spcPts val="600"/>
                </a:spcAft>
              </a:pPr>
              <a:t>4</a:t>
            </a:fld>
            <a:endParaRPr lang="zh-CN" altLang="en-US" sz="800"/>
          </a:p>
        </p:txBody>
      </p:sp>
      <p:pic>
        <p:nvPicPr>
          <p:cNvPr id="5" name="图片 4" descr="图标&#10;&#10;描述已自动生成">
            <a:extLst>
              <a:ext uri="{FF2B5EF4-FFF2-40B4-BE49-F238E27FC236}">
                <a16:creationId xmlns:a16="http://schemas.microsoft.com/office/drawing/2014/main" id="{509305B6-F466-2969-C39A-81D15FBF1490}"/>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404196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5C195890-77EB-7019-076A-D0B0ABF11DB2}"/>
              </a:ext>
            </a:extLst>
          </p:cNvPr>
          <p:cNvSpPr>
            <a:spLocks noGrp="1"/>
          </p:cNvSpPr>
          <p:nvPr>
            <p:ph type="pic" sz="quarter" idx="10"/>
          </p:nvPr>
        </p:nvSpPr>
        <p:spPr/>
      </p:sp>
      <p:sp>
        <p:nvSpPr>
          <p:cNvPr id="3" name="标题 2">
            <a:extLst>
              <a:ext uri="{FF2B5EF4-FFF2-40B4-BE49-F238E27FC236}">
                <a16:creationId xmlns:a16="http://schemas.microsoft.com/office/drawing/2014/main" id="{02F084EE-E8D3-A850-C442-A05798097D6A}"/>
              </a:ext>
            </a:extLst>
          </p:cNvPr>
          <p:cNvSpPr>
            <a:spLocks noGrp="1"/>
          </p:cNvSpPr>
          <p:nvPr>
            <p:ph type="ctrTitle"/>
          </p:nvPr>
        </p:nvSpPr>
        <p:spPr/>
        <p:txBody>
          <a:bodyPr/>
          <a:lstStyle/>
          <a:p>
            <a:r>
              <a:rPr lang="zh-CN" altLang="en-US" dirty="0"/>
              <a:t>需求分析</a:t>
            </a:r>
          </a:p>
        </p:txBody>
      </p:sp>
      <p:sp>
        <p:nvSpPr>
          <p:cNvPr id="4" name="副标题 3">
            <a:extLst>
              <a:ext uri="{FF2B5EF4-FFF2-40B4-BE49-F238E27FC236}">
                <a16:creationId xmlns:a16="http://schemas.microsoft.com/office/drawing/2014/main" id="{0E57128E-EDEC-6074-76F4-3F3CB4130F2C}"/>
              </a:ext>
            </a:extLst>
          </p:cNvPr>
          <p:cNvSpPr>
            <a:spLocks noGrp="1"/>
          </p:cNvSpPr>
          <p:nvPr>
            <p:ph type="subTitle" idx="1"/>
          </p:nvPr>
        </p:nvSpPr>
        <p:spPr/>
        <p:txBody>
          <a:bodyPr/>
          <a:lstStyle/>
          <a:p>
            <a:endParaRPr lang="zh-CN" altLang="en-US" dirty="0"/>
          </a:p>
        </p:txBody>
      </p:sp>
      <p:graphicFrame>
        <p:nvGraphicFramePr>
          <p:cNvPr id="8" name="图示 7">
            <a:extLst>
              <a:ext uri="{FF2B5EF4-FFF2-40B4-BE49-F238E27FC236}">
                <a16:creationId xmlns:a16="http://schemas.microsoft.com/office/drawing/2014/main" id="{1F590610-82F4-6506-4586-10A0ED18198C}"/>
              </a:ext>
            </a:extLst>
          </p:cNvPr>
          <p:cNvGraphicFramePr/>
          <p:nvPr>
            <p:extLst>
              <p:ext uri="{D42A27DB-BD31-4B8C-83A1-F6EECF244321}">
                <p14:modId xmlns:p14="http://schemas.microsoft.com/office/powerpoint/2010/main" val="2340184629"/>
              </p:ext>
            </p:extLst>
          </p:nvPr>
        </p:nvGraphicFramePr>
        <p:xfrm>
          <a:off x="-280504" y="62027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descr="图标&#10;&#10;描述已自动生成">
            <a:extLst>
              <a:ext uri="{FF2B5EF4-FFF2-40B4-BE49-F238E27FC236}">
                <a16:creationId xmlns:a16="http://schemas.microsoft.com/office/drawing/2014/main" id="{05F0E970-D500-E5F7-3689-0468F41F2C04}"/>
              </a:ext>
            </a:extLst>
          </p:cNvPr>
          <p:cNvPicPr>
            <a:picLocks noChangeAspect="1"/>
          </p:cNvPicPr>
          <p:nvPr/>
        </p:nvPicPr>
        <p:blipFill>
          <a:blip r:embed="rId7"/>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109142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1768246-2496-4F97-8FCA-02252116FF87}"/>
              </a:ext>
            </a:extLst>
          </p:cNvPr>
          <p:cNvSpPr>
            <a:spLocks noGrp="1"/>
          </p:cNvSpPr>
          <p:nvPr>
            <p:ph type="title"/>
          </p:nvPr>
        </p:nvSpPr>
        <p:spPr/>
        <p:txBody>
          <a:bodyPr rtlCol="0"/>
          <a:lstStyle/>
          <a:p>
            <a:pPr rtl="0"/>
            <a:r>
              <a:rPr lang="zh-CN" altLang="en-US" dirty="0"/>
              <a:t>项目的价值</a:t>
            </a:r>
          </a:p>
        </p:txBody>
      </p:sp>
      <p:pic>
        <p:nvPicPr>
          <p:cNvPr id="22" name="图片占位符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857" t="-6122" r="-17857" b="-6122"/>
          <a:stretch/>
        </p:blipFill>
        <p:spPr>
          <a:xfrm>
            <a:off x="876300" y="1739900"/>
            <a:ext cx="1689100" cy="1397000"/>
          </a:xfrm>
        </p:spPr>
      </p:pic>
      <p:pic>
        <p:nvPicPr>
          <p:cNvPr id="26" name="图片占位符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93" t="-6483" r="-18293" b="-6483"/>
          <a:stretch/>
        </p:blipFill>
        <p:spPr>
          <a:xfrm>
            <a:off x="3829813" y="4263232"/>
            <a:ext cx="1689100" cy="1397000"/>
          </a:xfrm>
        </p:spPr>
      </p:pic>
      <p:pic>
        <p:nvPicPr>
          <p:cNvPr id="24" name="图片占位符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6501" t="-5000" r="-16501" b="-5000"/>
          <a:stretch/>
        </p:blipFill>
        <p:spPr>
          <a:xfrm>
            <a:off x="6744524" y="1739900"/>
            <a:ext cx="1689100" cy="1397000"/>
          </a:xfrm>
        </p:spPr>
      </p:pic>
      <p:pic>
        <p:nvPicPr>
          <p:cNvPr id="28" name="图片占位符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8293" t="-6483" r="-18293" b="-6483"/>
          <a:stretch/>
        </p:blipFill>
        <p:spPr>
          <a:xfrm>
            <a:off x="9659235" y="4263232"/>
            <a:ext cx="1689100" cy="1397000"/>
          </a:xfrm>
        </p:spPr>
      </p:pic>
      <p:sp>
        <p:nvSpPr>
          <p:cNvPr id="11" name="文本占位符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rtlCol="0"/>
          <a:lstStyle/>
          <a:p>
            <a:r>
              <a:rPr lang="en-US" altLang="zh-CN" dirty="0"/>
              <a:t>CONVENIENCE</a:t>
            </a:r>
          </a:p>
          <a:p>
            <a:pPr>
              <a:lnSpc>
                <a:spcPct val="150000"/>
              </a:lnSpc>
            </a:pPr>
            <a:r>
              <a:rPr lang="en-US" altLang="zh-CN" dirty="0"/>
              <a:t>为</a:t>
            </a:r>
            <a:r>
              <a:rPr lang="zh-CN" altLang="en-US" dirty="0"/>
              <a:t>用户</a:t>
            </a:r>
            <a:r>
              <a:rPr lang="en-US" altLang="zh-CN" dirty="0" err="1"/>
              <a:t>带来便捷的服务</a:t>
            </a:r>
            <a:r>
              <a:rPr lang="en-US" altLang="zh-CN" dirty="0"/>
              <a:t>，</a:t>
            </a:r>
            <a:r>
              <a:rPr lang="zh-CN" altLang="en-US" dirty="0"/>
              <a:t>足不出户就能拿到快递</a:t>
            </a:r>
            <a:r>
              <a:rPr lang="en-US" altLang="zh-CN" dirty="0"/>
              <a:t>,</a:t>
            </a:r>
            <a:r>
              <a:rPr lang="en-US" altLang="zh-CN" dirty="0" err="1"/>
              <a:t>节省时间和精力</a:t>
            </a:r>
            <a:endParaRPr lang="en-US" altLang="zh-CN" dirty="0"/>
          </a:p>
          <a:p>
            <a:pPr rtl="0"/>
            <a:endParaRPr lang="en-US" altLang="zh-CN" dirty="0"/>
          </a:p>
        </p:txBody>
      </p:sp>
      <p:sp>
        <p:nvSpPr>
          <p:cNvPr id="12" name="文本占位符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rtlCol="0" anchor="b"/>
          <a:lstStyle/>
          <a:p>
            <a:pPr rtl="0"/>
            <a:r>
              <a:rPr lang="en-US" altLang="zh-CN" dirty="0"/>
              <a:t>DEVELOPMENT</a:t>
            </a:r>
          </a:p>
          <a:p>
            <a:pPr rtl="0">
              <a:lnSpc>
                <a:spcPct val="150000"/>
              </a:lnSpc>
            </a:pPr>
            <a:r>
              <a:rPr lang="zh-CN" altLang="en-US" dirty="0"/>
              <a:t>具有发展的潜力</a:t>
            </a:r>
            <a:r>
              <a:rPr lang="en-US" altLang="zh-CN" dirty="0"/>
              <a:t>,</a:t>
            </a:r>
            <a:r>
              <a:rPr lang="zh-CN" altLang="en-US" dirty="0"/>
              <a:t>在维护和优化中不断成长为覆盖面更广的综合型服务平台</a:t>
            </a:r>
            <a:endParaRPr lang="en-US" altLang="zh-CN" dirty="0"/>
          </a:p>
        </p:txBody>
      </p:sp>
      <p:sp>
        <p:nvSpPr>
          <p:cNvPr id="13" name="文本占位符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rtlCol="0"/>
          <a:lstStyle/>
          <a:p>
            <a:pPr rtl="0"/>
            <a:r>
              <a:rPr lang="en-US" altLang="zh-CN" dirty="0"/>
              <a:t>CHANCES</a:t>
            </a:r>
          </a:p>
          <a:p>
            <a:pPr rtl="0"/>
            <a:r>
              <a:rPr lang="zh-CN" altLang="en-US" dirty="0"/>
              <a:t>独特的机制</a:t>
            </a:r>
            <a:endParaRPr lang="en-US" altLang="zh-CN" dirty="0"/>
          </a:p>
          <a:p>
            <a:pPr rtl="0"/>
            <a:r>
              <a:rPr lang="zh-CN" altLang="en-US" dirty="0"/>
              <a:t>让更多用户参与到</a:t>
            </a:r>
            <a:endParaRPr lang="en-US" altLang="zh-CN" dirty="0"/>
          </a:p>
          <a:p>
            <a:pPr rtl="0"/>
            <a:r>
              <a:rPr lang="zh-CN" altLang="en-US" dirty="0"/>
              <a:t>帮助他人的行列中来</a:t>
            </a:r>
            <a:endParaRPr lang="en-US" altLang="zh-CN" dirty="0"/>
          </a:p>
        </p:txBody>
      </p:sp>
      <p:sp>
        <p:nvSpPr>
          <p:cNvPr id="14" name="文本占位符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rtlCol="0" anchor="b"/>
          <a:lstStyle/>
          <a:p>
            <a:pPr rtl="0"/>
            <a:r>
              <a:rPr lang="en-US" altLang="zh-CN" dirty="0"/>
              <a:t>EFFICIENCY</a:t>
            </a:r>
          </a:p>
          <a:p>
            <a:pPr rtl="0"/>
            <a:r>
              <a:rPr lang="zh-CN" altLang="en-US" dirty="0"/>
              <a:t>让校园的物流运转</a:t>
            </a:r>
            <a:endParaRPr lang="en-US" altLang="zh-CN" dirty="0"/>
          </a:p>
          <a:p>
            <a:pPr rtl="0"/>
            <a:r>
              <a:rPr lang="zh-CN" altLang="en-US" dirty="0"/>
              <a:t>更加流畅</a:t>
            </a:r>
            <a:endParaRPr lang="en-US" altLang="zh-CN" dirty="0"/>
          </a:p>
          <a:p>
            <a:pPr rtl="0"/>
            <a:r>
              <a:rPr lang="zh-CN" altLang="en-US" dirty="0"/>
              <a:t>提高运行效率</a:t>
            </a:r>
            <a:endParaRPr lang="en-US" altLang="zh-CN" dirty="0"/>
          </a:p>
          <a:p>
            <a:pPr rtl="0"/>
            <a:endParaRPr lang="en-US" altLang="zh-CN" dirty="0"/>
          </a:p>
        </p:txBody>
      </p:sp>
      <p:sp>
        <p:nvSpPr>
          <p:cNvPr id="2" name="灯片编号占位符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rtlCol="0"/>
          <a:lstStyle/>
          <a:p>
            <a:pPr rtl="0"/>
            <a:fld id="{03DC2DEF-D2FE-4B45-ABA4-9F153FD1C98A}" type="slidenum">
              <a:rPr lang="en-US" altLang="zh-CN" smtClean="0"/>
              <a:t>6</a:t>
            </a:fld>
            <a:endParaRPr lang="zh-CN" altLang="en-US"/>
          </a:p>
        </p:txBody>
      </p:sp>
      <p:pic>
        <p:nvPicPr>
          <p:cNvPr id="3" name="图片 2" descr="图标&#10;&#10;描述已自动生成">
            <a:extLst>
              <a:ext uri="{FF2B5EF4-FFF2-40B4-BE49-F238E27FC236}">
                <a16:creationId xmlns:a16="http://schemas.microsoft.com/office/drawing/2014/main" id="{1921C846-63CE-EB0B-9AC3-5068993540BC}"/>
              </a:ext>
            </a:extLst>
          </p:cNvPr>
          <p:cNvPicPr>
            <a:picLocks noChangeAspect="1"/>
          </p:cNvPicPr>
          <p:nvPr/>
        </p:nvPicPr>
        <p:blipFill>
          <a:blip r:embed="rId11"/>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2010666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253D32-8B7B-47D0-BB63-402C3DB9B549}"/>
              </a:ext>
            </a:extLst>
          </p:cNvPr>
          <p:cNvSpPr>
            <a:spLocks noGrp="1"/>
          </p:cNvSpPr>
          <p:nvPr>
            <p:ph type="title"/>
          </p:nvPr>
        </p:nvSpPr>
        <p:spPr/>
        <p:txBody>
          <a:bodyPr rtlCol="0"/>
          <a:lstStyle/>
          <a:p>
            <a:pPr rtl="0"/>
            <a:r>
              <a:rPr lang="zh-CN" altLang="en-US" dirty="0"/>
              <a:t>我们的优势与特点</a:t>
            </a:r>
          </a:p>
        </p:txBody>
      </p:sp>
      <p:sp>
        <p:nvSpPr>
          <p:cNvPr id="7" name="内容占位符 6">
            <a:extLst>
              <a:ext uri="{FF2B5EF4-FFF2-40B4-BE49-F238E27FC236}">
                <a16:creationId xmlns:a16="http://schemas.microsoft.com/office/drawing/2014/main" id="{1D6EB617-E017-4B26-9576-8578E948979A}"/>
              </a:ext>
            </a:extLst>
          </p:cNvPr>
          <p:cNvSpPr>
            <a:spLocks noGrp="1"/>
          </p:cNvSpPr>
          <p:nvPr>
            <p:ph idx="1"/>
          </p:nvPr>
        </p:nvSpPr>
        <p:spPr/>
        <p:txBody>
          <a:bodyPr rtlCol="0">
            <a:normAutofit fontScale="92500" lnSpcReduction="10000"/>
          </a:bodyPr>
          <a:lstStyle/>
          <a:p>
            <a:pPr rtl="0"/>
            <a:r>
              <a:rPr lang="zh-CN" altLang="en-US" dirty="0"/>
              <a:t>精准送达</a:t>
            </a:r>
            <a:endParaRPr lang="en-US" altLang="zh-CN" dirty="0"/>
          </a:p>
          <a:p>
            <a:pPr rtl="0"/>
            <a:r>
              <a:rPr lang="zh-CN" altLang="en-US" dirty="0"/>
              <a:t>双向通道</a:t>
            </a:r>
            <a:endParaRPr lang="en-US" altLang="zh-CN" dirty="0"/>
          </a:p>
          <a:p>
            <a:pPr rtl="0"/>
            <a:r>
              <a:rPr lang="zh-CN" altLang="en-US" dirty="0"/>
              <a:t>审核机制</a:t>
            </a:r>
            <a:endParaRPr lang="en-US" altLang="zh-CN" dirty="0"/>
          </a:p>
          <a:p>
            <a:pPr rtl="0"/>
            <a:r>
              <a:rPr lang="zh-CN" altLang="en-US" dirty="0"/>
              <a:t>高效运送</a:t>
            </a:r>
            <a:endParaRPr lang="en-US" altLang="zh-CN" dirty="0"/>
          </a:p>
          <a:p>
            <a:pPr rtl="0"/>
            <a:r>
              <a:rPr lang="en-US" altLang="zh-CN" dirty="0"/>
              <a:t>“</a:t>
            </a:r>
            <a:r>
              <a:rPr lang="zh-CN" altLang="en-US" dirty="0"/>
              <a:t>本土</a:t>
            </a:r>
            <a:r>
              <a:rPr lang="en-US" altLang="zh-CN" dirty="0"/>
              <a:t>”</a:t>
            </a:r>
            <a:r>
              <a:rPr lang="zh-CN" altLang="en-US" dirty="0"/>
              <a:t>优势</a:t>
            </a:r>
            <a:endParaRPr lang="en-US" altLang="zh-CN" dirty="0"/>
          </a:p>
          <a:p>
            <a:pPr rtl="0"/>
            <a:r>
              <a:rPr lang="zh-CN" altLang="en-US" dirty="0"/>
              <a:t>反馈机制</a:t>
            </a:r>
            <a:endParaRPr lang="en-US" altLang="zh-CN" dirty="0"/>
          </a:p>
          <a:p>
            <a:pPr rtl="0"/>
            <a:r>
              <a:rPr lang="zh-CN" altLang="en-US" dirty="0"/>
              <a:t>信誉积分系统</a:t>
            </a:r>
            <a:endParaRPr lang="en-US" altLang="zh-CN" dirty="0"/>
          </a:p>
        </p:txBody>
      </p:sp>
      <p:sp>
        <p:nvSpPr>
          <p:cNvPr id="4" name="灯片编号占位符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rtlCol="0"/>
          <a:lstStyle/>
          <a:p>
            <a:pPr rtl="0"/>
            <a:fld id="{03DC2DEF-D2FE-4B45-ABA4-9F153FD1C98A}" type="slidenum">
              <a:rPr lang="en-US" altLang="zh-CN" smtClean="0"/>
              <a:t>7</a:t>
            </a:fld>
            <a:endParaRPr lang="zh-CN" altLang="en-US"/>
          </a:p>
        </p:txBody>
      </p:sp>
      <p:pic>
        <p:nvPicPr>
          <p:cNvPr id="9" name="图片 8" descr="图片包含 文本&#10;&#10;描述已自动生成">
            <a:extLst>
              <a:ext uri="{FF2B5EF4-FFF2-40B4-BE49-F238E27FC236}">
                <a16:creationId xmlns:a16="http://schemas.microsoft.com/office/drawing/2014/main" id="{5C4ABF8C-239A-4D01-6ABD-8524E8D36DD2}"/>
              </a:ext>
            </a:extLst>
          </p:cNvPr>
          <p:cNvPicPr>
            <a:picLocks noChangeAspect="1"/>
          </p:cNvPicPr>
          <p:nvPr/>
        </p:nvPicPr>
        <p:blipFill rotWithShape="1">
          <a:blip r:embed="rId3"/>
          <a:srcRect r="54261"/>
          <a:stretch/>
        </p:blipFill>
        <p:spPr>
          <a:xfrm>
            <a:off x="2156868" y="969768"/>
            <a:ext cx="4104330" cy="3818688"/>
          </a:xfrm>
          <a:prstGeom prst="rect">
            <a:avLst/>
          </a:prstGeom>
        </p:spPr>
      </p:pic>
      <p:pic>
        <p:nvPicPr>
          <p:cNvPr id="2" name="图片 1" descr="图标&#10;&#10;描述已自动生成">
            <a:extLst>
              <a:ext uri="{FF2B5EF4-FFF2-40B4-BE49-F238E27FC236}">
                <a16:creationId xmlns:a16="http://schemas.microsoft.com/office/drawing/2014/main" id="{87E15F2A-DA89-E9CF-8BDB-1CFCB6A7DFCC}"/>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1490703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US" altLang="zh-CN" smtClean="0"/>
              <a:t>8</a:t>
            </a:fld>
            <a:endParaRPr lang="zh-CN" altLang="en-US"/>
          </a:p>
        </p:txBody>
      </p:sp>
      <p:pic>
        <p:nvPicPr>
          <p:cNvPr id="14" name="图片 13" descr="图示&#10;&#10;描述已自动生成">
            <a:extLst>
              <a:ext uri="{FF2B5EF4-FFF2-40B4-BE49-F238E27FC236}">
                <a16:creationId xmlns:a16="http://schemas.microsoft.com/office/drawing/2014/main" id="{2E756B44-0C8D-F6E0-6113-0F5CAD6A7A3D}"/>
              </a:ext>
            </a:extLst>
          </p:cNvPr>
          <p:cNvPicPr>
            <a:picLocks noChangeAspect="1"/>
          </p:cNvPicPr>
          <p:nvPr/>
        </p:nvPicPr>
        <p:blipFill>
          <a:blip r:embed="rId3"/>
          <a:stretch>
            <a:fillRect/>
          </a:stretch>
        </p:blipFill>
        <p:spPr>
          <a:xfrm>
            <a:off x="-161064" y="-276225"/>
            <a:ext cx="10817849" cy="6858000"/>
          </a:xfrm>
          <a:prstGeom prst="rect">
            <a:avLst/>
          </a:prstGeom>
        </p:spPr>
      </p:pic>
      <p:sp>
        <p:nvSpPr>
          <p:cNvPr id="9" name="标题 2">
            <a:extLst>
              <a:ext uri="{FF2B5EF4-FFF2-40B4-BE49-F238E27FC236}">
                <a16:creationId xmlns:a16="http://schemas.microsoft.com/office/drawing/2014/main" id="{E26BF7CD-DCBC-DAB5-95D5-EC9C8AD3FD22}"/>
              </a:ext>
            </a:extLst>
          </p:cNvPr>
          <p:cNvSpPr txBox="1">
            <a:spLocks/>
          </p:cNvSpPr>
          <p:nvPr/>
        </p:nvSpPr>
        <p:spPr>
          <a:xfrm>
            <a:off x="80757" y="6153564"/>
            <a:ext cx="2046218" cy="3262311"/>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r>
              <a:rPr lang="zh-CN" altLang="en-US" dirty="0"/>
              <a:t>项目流程</a:t>
            </a:r>
          </a:p>
        </p:txBody>
      </p:sp>
      <p:pic>
        <p:nvPicPr>
          <p:cNvPr id="2" name="图片 1" descr="图标&#10;&#10;描述已自动生成">
            <a:extLst>
              <a:ext uri="{FF2B5EF4-FFF2-40B4-BE49-F238E27FC236}">
                <a16:creationId xmlns:a16="http://schemas.microsoft.com/office/drawing/2014/main" id="{A422C268-2B22-1A5D-3365-306BB980B090}"/>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3772656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r>
              <a:rPr lang="zh-CN" altLang="en-US" dirty="0"/>
              <a:t>基本架构及用户使用流程</a:t>
            </a:r>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9</a:t>
            </a:fld>
            <a:endParaRPr lang="zh-CN" altLang="en-US" noProof="0"/>
          </a:p>
        </p:txBody>
      </p:sp>
      <p:pic>
        <p:nvPicPr>
          <p:cNvPr id="9" name="图片 8" descr="图形用户界面&#10;&#10;描述已自动生成">
            <a:extLst>
              <a:ext uri="{FF2B5EF4-FFF2-40B4-BE49-F238E27FC236}">
                <a16:creationId xmlns:a16="http://schemas.microsoft.com/office/drawing/2014/main" id="{29CF766C-B7A4-F713-2B60-842DEE1BCF27}"/>
              </a:ext>
            </a:extLst>
          </p:cNvPr>
          <p:cNvPicPr>
            <a:picLocks noChangeAspect="1"/>
          </p:cNvPicPr>
          <p:nvPr/>
        </p:nvPicPr>
        <p:blipFill>
          <a:blip r:embed="rId2"/>
          <a:stretch>
            <a:fillRect/>
          </a:stretch>
        </p:blipFill>
        <p:spPr>
          <a:xfrm>
            <a:off x="6725856" y="1019175"/>
            <a:ext cx="5094669" cy="5039718"/>
          </a:xfrm>
          <a:prstGeom prst="rect">
            <a:avLst/>
          </a:prstGeom>
        </p:spPr>
      </p:pic>
      <p:pic>
        <p:nvPicPr>
          <p:cNvPr id="6" name="图片 5">
            <a:extLst>
              <a:ext uri="{FF2B5EF4-FFF2-40B4-BE49-F238E27FC236}">
                <a16:creationId xmlns:a16="http://schemas.microsoft.com/office/drawing/2014/main" id="{08EA31D3-DDD0-A17B-5AD1-1A1157D203BD}"/>
              </a:ext>
            </a:extLst>
          </p:cNvPr>
          <p:cNvPicPr>
            <a:picLocks noChangeAspect="1"/>
          </p:cNvPicPr>
          <p:nvPr/>
        </p:nvPicPr>
        <p:blipFill>
          <a:blip r:embed="rId3"/>
          <a:stretch>
            <a:fillRect/>
          </a:stretch>
        </p:blipFill>
        <p:spPr>
          <a:xfrm>
            <a:off x="371475" y="1156765"/>
            <a:ext cx="6672072" cy="5080001"/>
          </a:xfrm>
          <a:prstGeom prst="rect">
            <a:avLst/>
          </a:prstGeom>
        </p:spPr>
      </p:pic>
      <p:pic>
        <p:nvPicPr>
          <p:cNvPr id="4" name="图片 3" descr="图标&#10;&#10;描述已自动生成">
            <a:extLst>
              <a:ext uri="{FF2B5EF4-FFF2-40B4-BE49-F238E27FC236}">
                <a16:creationId xmlns:a16="http://schemas.microsoft.com/office/drawing/2014/main" id="{0A988CB4-F9EA-9959-3017-60F13151832C}"/>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2716428549"/>
      </p:ext>
    </p:extLst>
  </p:cSld>
  <p:clrMapOvr>
    <a:masterClrMapping/>
  </p:clrMapOvr>
</p:sld>
</file>

<file path=ppt/theme/theme1.xml><?xml version="1.0" encoding="utf-8"?>
<a:theme xmlns:a="http://schemas.openxmlformats.org/drawingml/2006/main" name="Office 主题">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69871_TF34126823.potx" id="{576299CC-0701-4348-909D-6F678A61F05B}" vid="{FCBB637F-E4CD-4651-93F7-D87431D870A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经典加粗块式演示文稿</Template>
  <TotalTime>125</TotalTime>
  <Words>465</Words>
  <Application>Microsoft Office PowerPoint</Application>
  <PresentationFormat>宽屏</PresentationFormat>
  <Paragraphs>125</Paragraphs>
  <Slides>21</Slides>
  <Notes>15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Microsoft YaHei UI</vt:lpstr>
      <vt:lpstr>华文宋体</vt:lpstr>
      <vt:lpstr>华文行楷</vt:lpstr>
      <vt:lpstr>Arial</vt:lpstr>
      <vt:lpstr>Calibri Light</vt:lpstr>
      <vt:lpstr>Office 主题</vt:lpstr>
      <vt:lpstr>解决 快递到宿舍的最后   公里</vt:lpstr>
      <vt:lpstr>目录</vt:lpstr>
      <vt:lpstr>项目简介</vt:lpstr>
      <vt:lpstr>PowerPoint 演示文稿</vt:lpstr>
      <vt:lpstr>需求分析</vt:lpstr>
      <vt:lpstr>项目的价值</vt:lpstr>
      <vt:lpstr>我们的优势与特点</vt:lpstr>
      <vt:lpstr>PowerPoint 演示文稿</vt:lpstr>
      <vt:lpstr>基本架构及用户使用流程</vt:lpstr>
      <vt:lpstr>PowerPoint 演示文稿</vt:lpstr>
      <vt:lpstr>流程展示</vt:lpstr>
      <vt:lpstr>幻灯片标题</vt:lpstr>
      <vt:lpstr>幻灯片标题</vt:lpstr>
      <vt:lpstr>幻灯片标题</vt:lpstr>
      <vt:lpstr>PowerPoint 演示文稿</vt:lpstr>
      <vt:lpstr>项目流程</vt:lpstr>
      <vt:lpstr>Lorem ipsum dolor sit amet ipsum</vt:lpstr>
      <vt:lpstr>项目的价值</vt:lpstr>
      <vt:lpstr>幻灯片标题</vt:lpstr>
      <vt:lpstr>幻灯片标题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解决 快递到宿舍的最后   公里</dc:title>
  <dc:creator>wang jiamin</dc:creator>
  <cp:lastModifiedBy>瑞峻 张</cp:lastModifiedBy>
  <cp:revision>5</cp:revision>
  <dcterms:created xsi:type="dcterms:W3CDTF">2023-03-13T11:39:53Z</dcterms:created>
  <dcterms:modified xsi:type="dcterms:W3CDTF">2023-03-24T02:57:13Z</dcterms:modified>
</cp:coreProperties>
</file>